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>
        <p:scale>
          <a:sx n="51" d="100"/>
          <a:sy n="51" d="100"/>
        </p:scale>
        <p:origin x="520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048D24-93E2-49D4-97FA-BD5E223F3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C6FE75D-4A89-4989-9F2A-54734FE16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6AA2DD-DA6D-4DE4-9395-80078F2D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8BCA-42EF-46FE-A890-BA21B309FC35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5BFC5F-982B-421B-BC75-E86E41E7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B6813D-8247-4163-8791-0183D44D5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11B2-9436-486B-929B-86CF9DA805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521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9B9878-32FD-4C46-B4AF-A7AB79425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687BAAB-9A4C-4364-9BA4-8D863300C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07540E-C03C-482B-B39A-7F62EBA3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8BCA-42EF-46FE-A890-BA21B309FC35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9CD9C9-957D-406E-BF06-10DAC751F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BEA479-62A3-4DB2-B3E8-6C3F09764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11B2-9436-486B-929B-86CF9DA805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480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61379FA-F520-4F48-BBE7-D3F17FEDB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8178F06-3000-4168-9B19-6CC34D72F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7C02-8451-4761-A7BE-925FBB3D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8BCA-42EF-46FE-A890-BA21B309FC35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9EB685-B8FE-4B10-899F-32BFB41A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F588E29-A971-4BC9-909C-6C10CC99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11B2-9436-486B-929B-86CF9DA805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72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0A4E0-68E7-4DA9-98CE-7DD31B65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A06836-FBFA-400A-8958-9439AACED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7C69C28-5A3D-4A3F-8C4E-6BB63A98A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8BCA-42EF-46FE-A890-BA21B309FC35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E59DE4-6B5F-48F6-96AF-CC7CF055E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676A87-CF70-4F7E-A2C5-8459882E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11B2-9436-486B-929B-86CF9DA805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675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6D5E62-A754-458B-AE01-5CE534CC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5278D31-0383-4166-B22E-E31BE509E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674026-3A74-4832-92FD-39464170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8BCA-42EF-46FE-A890-BA21B309FC35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E08D496-CA38-4FB2-AE9F-0DA06E8CE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89A340-0899-4601-9F96-082EF8C0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11B2-9436-486B-929B-86CF9DA805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52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91090C-A53F-423F-9DD9-D2F5416C4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DF6824-5416-482C-A432-4ABB64E73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3FA7A0-0A4F-4B49-A3B3-37E4B9B4A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7098DB-EBBD-4891-A852-050B480EF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8BCA-42EF-46FE-A890-BA21B309FC35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87B73E-6310-4026-A5F9-81251F847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75F1BE5-1983-4946-8078-53A9148E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11B2-9436-486B-929B-86CF9DA805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716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F289F6-CCB4-44A4-8CFC-0E9876803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BF744F2-E2E5-4DDD-8D80-BC5FFC8C8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0FD3262-7C77-430D-8A01-FF02DF2AD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92C826A-A755-463A-937B-36462AB11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F58DD2B-BBB9-4192-A8E2-EFCA39F066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95584B6-88F5-4015-A6B4-057BCFA86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8BCA-42EF-46FE-A890-BA21B309FC35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6D2568C-57D9-4246-9D82-7A7843F43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2486EF9-7223-4792-8A1E-35250E48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11B2-9436-486B-929B-86CF9DA805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669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1C8C2D-22FD-4D11-B614-51B11EC0A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7719352-87FE-4A87-9434-B9BA8139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8BCA-42EF-46FE-A890-BA21B309FC35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749CEC5-4429-455D-9498-2D2890D68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B3A6B8-7D46-4F21-81BA-163DB5C5E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11B2-9436-486B-929B-86CF9DA805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137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AB3F607-A29F-41FA-A2FA-158354ADE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8BCA-42EF-46FE-A890-BA21B309FC35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00CBC49-06EE-40B7-B1E0-1A1BED2FA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AD262C3-DADF-474B-B907-2A11D00D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11B2-9436-486B-929B-86CF9DA805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643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B5A9D8-68BA-4313-93BD-269B08CE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9D2E1F-304B-4283-A16E-CC9E65503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FF7A8A-3375-4826-ADF6-92C2F3F7B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CB2C66D-4665-48FE-B62C-377FF78AC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8BCA-42EF-46FE-A890-BA21B309FC35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E2D520C-415B-465E-91B5-6FFBCFF3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85EF2C7-2A7E-44EA-ADDF-04BD6BE70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11B2-9436-486B-929B-86CF9DA805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982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87A4A4-0591-46FE-B597-AB5DE809D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1D9F5BC-3F55-4B59-9729-195F5967C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9E163C1-7247-448B-9C4A-FBF3C2803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15A3F21-4A4D-4D0C-91EC-7C6B0CB0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8BCA-42EF-46FE-A890-BA21B309FC35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9CD5CE-DBBE-4421-BB5A-E9600B177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B06F2B6-E969-4FFE-831D-877C0982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11B2-9436-486B-929B-86CF9DA805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157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350C666-482A-40BA-8428-7FCD27FEF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8A222E1-384D-4A42-A559-B4A832573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312A9E-1A1C-4DFB-9938-67E4A7FD0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18BCA-42EF-46FE-A890-BA21B309FC35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BFB5EA-B0B0-411F-96BC-635C62E49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A0E83C-2751-4AAF-9466-DFF70670C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811B2-9436-486B-929B-86CF9DA805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595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84CC84B6-AC55-4A1E-9F17-4CACCE744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4" y="976428"/>
            <a:ext cx="11172826" cy="4905143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A2C2DB84-32DA-4908-B719-24A7372F9869}"/>
              </a:ext>
            </a:extLst>
          </p:cNvPr>
          <p:cNvSpPr/>
          <p:nvPr/>
        </p:nvSpPr>
        <p:spPr>
          <a:xfrm>
            <a:off x="600074" y="976428"/>
            <a:ext cx="11172826" cy="4905143"/>
          </a:xfrm>
          <a:prstGeom prst="rect">
            <a:avLst/>
          </a:prstGeom>
          <a:solidFill>
            <a:schemeClr val="accent1">
              <a:lumMod val="20000"/>
              <a:lumOff val="80000"/>
              <a:alpha val="48000"/>
            </a:schemeClr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Vapaamuotoinen: Muoto 5">
            <a:extLst>
              <a:ext uri="{FF2B5EF4-FFF2-40B4-BE49-F238E27FC236}">
                <a16:creationId xmlns:a16="http://schemas.microsoft.com/office/drawing/2014/main" id="{6D373599-2BF9-421C-86DB-A34B85676C87}"/>
              </a:ext>
            </a:extLst>
          </p:cNvPr>
          <p:cNvSpPr/>
          <p:nvPr/>
        </p:nvSpPr>
        <p:spPr>
          <a:xfrm>
            <a:off x="3245258" y="3458359"/>
            <a:ext cx="2602946" cy="436940"/>
          </a:xfrm>
          <a:custGeom>
            <a:avLst/>
            <a:gdLst>
              <a:gd name="connsiteX0" fmla="*/ 91440 w 2479398"/>
              <a:gd name="connsiteY0" fmla="*/ 154966 h 490246"/>
              <a:gd name="connsiteX1" fmla="*/ 91440 w 2479398"/>
              <a:gd name="connsiteY1" fmla="*/ 154966 h 490246"/>
              <a:gd name="connsiteX2" fmla="*/ 30480 w 2479398"/>
              <a:gd name="connsiteY2" fmla="*/ 276886 h 490246"/>
              <a:gd name="connsiteX3" fmla="*/ 60960 w 2479398"/>
              <a:gd name="connsiteY3" fmla="*/ 287046 h 490246"/>
              <a:gd name="connsiteX4" fmla="*/ 71120 w 2479398"/>
              <a:gd name="connsiteY4" fmla="*/ 317526 h 490246"/>
              <a:gd name="connsiteX5" fmla="*/ 81280 w 2479398"/>
              <a:gd name="connsiteY5" fmla="*/ 358166 h 490246"/>
              <a:gd name="connsiteX6" fmla="*/ 111760 w 2479398"/>
              <a:gd name="connsiteY6" fmla="*/ 368326 h 490246"/>
              <a:gd name="connsiteX7" fmla="*/ 223520 w 2479398"/>
              <a:gd name="connsiteY7" fmla="*/ 378486 h 490246"/>
              <a:gd name="connsiteX8" fmla="*/ 314960 w 2479398"/>
              <a:gd name="connsiteY8" fmla="*/ 398806 h 490246"/>
              <a:gd name="connsiteX9" fmla="*/ 568960 w 2479398"/>
              <a:gd name="connsiteY9" fmla="*/ 408966 h 490246"/>
              <a:gd name="connsiteX10" fmla="*/ 680720 w 2479398"/>
              <a:gd name="connsiteY10" fmla="*/ 419126 h 490246"/>
              <a:gd name="connsiteX11" fmla="*/ 1381760 w 2479398"/>
              <a:gd name="connsiteY11" fmla="*/ 449606 h 490246"/>
              <a:gd name="connsiteX12" fmla="*/ 1798320 w 2479398"/>
              <a:gd name="connsiteY12" fmla="*/ 429286 h 490246"/>
              <a:gd name="connsiteX13" fmla="*/ 1838960 w 2479398"/>
              <a:gd name="connsiteY13" fmla="*/ 419126 h 490246"/>
              <a:gd name="connsiteX14" fmla="*/ 2082800 w 2479398"/>
              <a:gd name="connsiteY14" fmla="*/ 429286 h 490246"/>
              <a:gd name="connsiteX15" fmla="*/ 2133600 w 2479398"/>
              <a:gd name="connsiteY15" fmla="*/ 449606 h 490246"/>
              <a:gd name="connsiteX16" fmla="*/ 2164080 w 2479398"/>
              <a:gd name="connsiteY16" fmla="*/ 459766 h 490246"/>
              <a:gd name="connsiteX17" fmla="*/ 2194560 w 2479398"/>
              <a:gd name="connsiteY17" fmla="*/ 480086 h 490246"/>
              <a:gd name="connsiteX18" fmla="*/ 2275840 w 2479398"/>
              <a:gd name="connsiteY18" fmla="*/ 490246 h 490246"/>
              <a:gd name="connsiteX19" fmla="*/ 2468880 w 2479398"/>
              <a:gd name="connsiteY19" fmla="*/ 388646 h 490246"/>
              <a:gd name="connsiteX20" fmla="*/ 2458720 w 2479398"/>
              <a:gd name="connsiteY20" fmla="*/ 348006 h 490246"/>
              <a:gd name="connsiteX21" fmla="*/ 2458720 w 2479398"/>
              <a:gd name="connsiteY21" fmla="*/ 215926 h 490246"/>
              <a:gd name="connsiteX22" fmla="*/ 2418080 w 2479398"/>
              <a:gd name="connsiteY22" fmla="*/ 205766 h 490246"/>
              <a:gd name="connsiteX23" fmla="*/ 2316480 w 2479398"/>
              <a:gd name="connsiteY23" fmla="*/ 154966 h 490246"/>
              <a:gd name="connsiteX24" fmla="*/ 2214880 w 2479398"/>
              <a:gd name="connsiteY24" fmla="*/ 114326 h 490246"/>
              <a:gd name="connsiteX25" fmla="*/ 2092960 w 2479398"/>
              <a:gd name="connsiteY25" fmla="*/ 94006 h 490246"/>
              <a:gd name="connsiteX26" fmla="*/ 2032000 w 2479398"/>
              <a:gd name="connsiteY26" fmla="*/ 73686 h 490246"/>
              <a:gd name="connsiteX27" fmla="*/ 2001520 w 2479398"/>
              <a:gd name="connsiteY27" fmla="*/ 63526 h 490246"/>
              <a:gd name="connsiteX28" fmla="*/ 1950720 w 2479398"/>
              <a:gd name="connsiteY28" fmla="*/ 53366 h 490246"/>
              <a:gd name="connsiteX29" fmla="*/ 1910080 w 2479398"/>
              <a:gd name="connsiteY29" fmla="*/ 22886 h 490246"/>
              <a:gd name="connsiteX30" fmla="*/ 1717040 w 2479398"/>
              <a:gd name="connsiteY30" fmla="*/ 12726 h 490246"/>
              <a:gd name="connsiteX31" fmla="*/ 1666240 w 2479398"/>
              <a:gd name="connsiteY31" fmla="*/ 22886 h 490246"/>
              <a:gd name="connsiteX32" fmla="*/ 1564640 w 2479398"/>
              <a:gd name="connsiteY32" fmla="*/ 33046 h 490246"/>
              <a:gd name="connsiteX33" fmla="*/ 1503680 w 2479398"/>
              <a:gd name="connsiteY33" fmla="*/ 53366 h 490246"/>
              <a:gd name="connsiteX34" fmla="*/ 1178560 w 2479398"/>
              <a:gd name="connsiteY34" fmla="*/ 73686 h 490246"/>
              <a:gd name="connsiteX35" fmla="*/ 965200 w 2479398"/>
              <a:gd name="connsiteY35" fmla="*/ 94006 h 490246"/>
              <a:gd name="connsiteX36" fmla="*/ 863600 w 2479398"/>
              <a:gd name="connsiteY36" fmla="*/ 104166 h 490246"/>
              <a:gd name="connsiteX37" fmla="*/ 782320 w 2479398"/>
              <a:gd name="connsiteY37" fmla="*/ 134646 h 490246"/>
              <a:gd name="connsiteX38" fmla="*/ 528320 w 2479398"/>
              <a:gd name="connsiteY38" fmla="*/ 154966 h 490246"/>
              <a:gd name="connsiteX39" fmla="*/ 0 w 2479398"/>
              <a:gd name="connsiteY39" fmla="*/ 154966 h 490246"/>
              <a:gd name="connsiteX40" fmla="*/ 91440 w 2479398"/>
              <a:gd name="connsiteY40" fmla="*/ 154966 h 490246"/>
              <a:gd name="connsiteX0" fmla="*/ 91440 w 2479398"/>
              <a:gd name="connsiteY0" fmla="*/ 147283 h 482563"/>
              <a:gd name="connsiteX1" fmla="*/ 91440 w 2479398"/>
              <a:gd name="connsiteY1" fmla="*/ 147283 h 482563"/>
              <a:gd name="connsiteX2" fmla="*/ 30480 w 2479398"/>
              <a:gd name="connsiteY2" fmla="*/ 269203 h 482563"/>
              <a:gd name="connsiteX3" fmla="*/ 60960 w 2479398"/>
              <a:gd name="connsiteY3" fmla="*/ 279363 h 482563"/>
              <a:gd name="connsiteX4" fmla="*/ 71120 w 2479398"/>
              <a:gd name="connsiteY4" fmla="*/ 309843 h 482563"/>
              <a:gd name="connsiteX5" fmla="*/ 81280 w 2479398"/>
              <a:gd name="connsiteY5" fmla="*/ 350483 h 482563"/>
              <a:gd name="connsiteX6" fmla="*/ 111760 w 2479398"/>
              <a:gd name="connsiteY6" fmla="*/ 360643 h 482563"/>
              <a:gd name="connsiteX7" fmla="*/ 223520 w 2479398"/>
              <a:gd name="connsiteY7" fmla="*/ 370803 h 482563"/>
              <a:gd name="connsiteX8" fmla="*/ 314960 w 2479398"/>
              <a:gd name="connsiteY8" fmla="*/ 391123 h 482563"/>
              <a:gd name="connsiteX9" fmla="*/ 568960 w 2479398"/>
              <a:gd name="connsiteY9" fmla="*/ 401283 h 482563"/>
              <a:gd name="connsiteX10" fmla="*/ 680720 w 2479398"/>
              <a:gd name="connsiteY10" fmla="*/ 411443 h 482563"/>
              <a:gd name="connsiteX11" fmla="*/ 1381760 w 2479398"/>
              <a:gd name="connsiteY11" fmla="*/ 441923 h 482563"/>
              <a:gd name="connsiteX12" fmla="*/ 1798320 w 2479398"/>
              <a:gd name="connsiteY12" fmla="*/ 421603 h 482563"/>
              <a:gd name="connsiteX13" fmla="*/ 1838960 w 2479398"/>
              <a:gd name="connsiteY13" fmla="*/ 411443 h 482563"/>
              <a:gd name="connsiteX14" fmla="*/ 2082800 w 2479398"/>
              <a:gd name="connsiteY14" fmla="*/ 421603 h 482563"/>
              <a:gd name="connsiteX15" fmla="*/ 2133600 w 2479398"/>
              <a:gd name="connsiteY15" fmla="*/ 441923 h 482563"/>
              <a:gd name="connsiteX16" fmla="*/ 2164080 w 2479398"/>
              <a:gd name="connsiteY16" fmla="*/ 452083 h 482563"/>
              <a:gd name="connsiteX17" fmla="*/ 2194560 w 2479398"/>
              <a:gd name="connsiteY17" fmla="*/ 472403 h 482563"/>
              <a:gd name="connsiteX18" fmla="*/ 2275840 w 2479398"/>
              <a:gd name="connsiteY18" fmla="*/ 482563 h 482563"/>
              <a:gd name="connsiteX19" fmla="*/ 2468880 w 2479398"/>
              <a:gd name="connsiteY19" fmla="*/ 380963 h 482563"/>
              <a:gd name="connsiteX20" fmla="*/ 2458720 w 2479398"/>
              <a:gd name="connsiteY20" fmla="*/ 340323 h 482563"/>
              <a:gd name="connsiteX21" fmla="*/ 2458720 w 2479398"/>
              <a:gd name="connsiteY21" fmla="*/ 208243 h 482563"/>
              <a:gd name="connsiteX22" fmla="*/ 2418080 w 2479398"/>
              <a:gd name="connsiteY22" fmla="*/ 198083 h 482563"/>
              <a:gd name="connsiteX23" fmla="*/ 2316480 w 2479398"/>
              <a:gd name="connsiteY23" fmla="*/ 147283 h 482563"/>
              <a:gd name="connsiteX24" fmla="*/ 2214880 w 2479398"/>
              <a:gd name="connsiteY24" fmla="*/ 106643 h 482563"/>
              <a:gd name="connsiteX25" fmla="*/ 2092960 w 2479398"/>
              <a:gd name="connsiteY25" fmla="*/ 86323 h 482563"/>
              <a:gd name="connsiteX26" fmla="*/ 2032000 w 2479398"/>
              <a:gd name="connsiteY26" fmla="*/ 66003 h 482563"/>
              <a:gd name="connsiteX27" fmla="*/ 2001520 w 2479398"/>
              <a:gd name="connsiteY27" fmla="*/ 55843 h 482563"/>
              <a:gd name="connsiteX28" fmla="*/ 1950720 w 2479398"/>
              <a:gd name="connsiteY28" fmla="*/ 45683 h 482563"/>
              <a:gd name="connsiteX29" fmla="*/ 1826190 w 2479398"/>
              <a:gd name="connsiteY29" fmla="*/ 31981 h 482563"/>
              <a:gd name="connsiteX30" fmla="*/ 1717040 w 2479398"/>
              <a:gd name="connsiteY30" fmla="*/ 5043 h 482563"/>
              <a:gd name="connsiteX31" fmla="*/ 1666240 w 2479398"/>
              <a:gd name="connsiteY31" fmla="*/ 15203 h 482563"/>
              <a:gd name="connsiteX32" fmla="*/ 1564640 w 2479398"/>
              <a:gd name="connsiteY32" fmla="*/ 25363 h 482563"/>
              <a:gd name="connsiteX33" fmla="*/ 1503680 w 2479398"/>
              <a:gd name="connsiteY33" fmla="*/ 45683 h 482563"/>
              <a:gd name="connsiteX34" fmla="*/ 1178560 w 2479398"/>
              <a:gd name="connsiteY34" fmla="*/ 66003 h 482563"/>
              <a:gd name="connsiteX35" fmla="*/ 965200 w 2479398"/>
              <a:gd name="connsiteY35" fmla="*/ 86323 h 482563"/>
              <a:gd name="connsiteX36" fmla="*/ 863600 w 2479398"/>
              <a:gd name="connsiteY36" fmla="*/ 96483 h 482563"/>
              <a:gd name="connsiteX37" fmla="*/ 782320 w 2479398"/>
              <a:gd name="connsiteY37" fmla="*/ 126963 h 482563"/>
              <a:gd name="connsiteX38" fmla="*/ 528320 w 2479398"/>
              <a:gd name="connsiteY38" fmla="*/ 147283 h 482563"/>
              <a:gd name="connsiteX39" fmla="*/ 0 w 2479398"/>
              <a:gd name="connsiteY39" fmla="*/ 147283 h 482563"/>
              <a:gd name="connsiteX40" fmla="*/ 91440 w 2479398"/>
              <a:gd name="connsiteY40" fmla="*/ 147283 h 482563"/>
              <a:gd name="connsiteX0" fmla="*/ 75292 w 2463250"/>
              <a:gd name="connsiteY0" fmla="*/ 147283 h 482563"/>
              <a:gd name="connsiteX1" fmla="*/ 75292 w 2463250"/>
              <a:gd name="connsiteY1" fmla="*/ 147283 h 482563"/>
              <a:gd name="connsiteX2" fmla="*/ 14332 w 2463250"/>
              <a:gd name="connsiteY2" fmla="*/ 269203 h 482563"/>
              <a:gd name="connsiteX3" fmla="*/ 44812 w 2463250"/>
              <a:gd name="connsiteY3" fmla="*/ 279363 h 482563"/>
              <a:gd name="connsiteX4" fmla="*/ 54972 w 2463250"/>
              <a:gd name="connsiteY4" fmla="*/ 309843 h 482563"/>
              <a:gd name="connsiteX5" fmla="*/ 65132 w 2463250"/>
              <a:gd name="connsiteY5" fmla="*/ 350483 h 482563"/>
              <a:gd name="connsiteX6" fmla="*/ 95612 w 2463250"/>
              <a:gd name="connsiteY6" fmla="*/ 360643 h 482563"/>
              <a:gd name="connsiteX7" fmla="*/ 207372 w 2463250"/>
              <a:gd name="connsiteY7" fmla="*/ 370803 h 482563"/>
              <a:gd name="connsiteX8" fmla="*/ 298812 w 2463250"/>
              <a:gd name="connsiteY8" fmla="*/ 391123 h 482563"/>
              <a:gd name="connsiteX9" fmla="*/ 552812 w 2463250"/>
              <a:gd name="connsiteY9" fmla="*/ 401283 h 482563"/>
              <a:gd name="connsiteX10" fmla="*/ 664572 w 2463250"/>
              <a:gd name="connsiteY10" fmla="*/ 411443 h 482563"/>
              <a:gd name="connsiteX11" fmla="*/ 1365612 w 2463250"/>
              <a:gd name="connsiteY11" fmla="*/ 441923 h 482563"/>
              <a:gd name="connsiteX12" fmla="*/ 1782172 w 2463250"/>
              <a:gd name="connsiteY12" fmla="*/ 421603 h 482563"/>
              <a:gd name="connsiteX13" fmla="*/ 1822812 w 2463250"/>
              <a:gd name="connsiteY13" fmla="*/ 411443 h 482563"/>
              <a:gd name="connsiteX14" fmla="*/ 2066652 w 2463250"/>
              <a:gd name="connsiteY14" fmla="*/ 421603 h 482563"/>
              <a:gd name="connsiteX15" fmla="*/ 2117452 w 2463250"/>
              <a:gd name="connsiteY15" fmla="*/ 441923 h 482563"/>
              <a:gd name="connsiteX16" fmla="*/ 2147932 w 2463250"/>
              <a:gd name="connsiteY16" fmla="*/ 452083 h 482563"/>
              <a:gd name="connsiteX17" fmla="*/ 2178412 w 2463250"/>
              <a:gd name="connsiteY17" fmla="*/ 472403 h 482563"/>
              <a:gd name="connsiteX18" fmla="*/ 2259692 w 2463250"/>
              <a:gd name="connsiteY18" fmla="*/ 482563 h 482563"/>
              <a:gd name="connsiteX19" fmla="*/ 2452732 w 2463250"/>
              <a:gd name="connsiteY19" fmla="*/ 380963 h 482563"/>
              <a:gd name="connsiteX20" fmla="*/ 2442572 w 2463250"/>
              <a:gd name="connsiteY20" fmla="*/ 340323 h 482563"/>
              <a:gd name="connsiteX21" fmla="*/ 2442572 w 2463250"/>
              <a:gd name="connsiteY21" fmla="*/ 208243 h 482563"/>
              <a:gd name="connsiteX22" fmla="*/ 2401932 w 2463250"/>
              <a:gd name="connsiteY22" fmla="*/ 198083 h 482563"/>
              <a:gd name="connsiteX23" fmla="*/ 2300332 w 2463250"/>
              <a:gd name="connsiteY23" fmla="*/ 147283 h 482563"/>
              <a:gd name="connsiteX24" fmla="*/ 2198732 w 2463250"/>
              <a:gd name="connsiteY24" fmla="*/ 106643 h 482563"/>
              <a:gd name="connsiteX25" fmla="*/ 2076812 w 2463250"/>
              <a:gd name="connsiteY25" fmla="*/ 86323 h 482563"/>
              <a:gd name="connsiteX26" fmla="*/ 2015852 w 2463250"/>
              <a:gd name="connsiteY26" fmla="*/ 66003 h 482563"/>
              <a:gd name="connsiteX27" fmla="*/ 1985372 w 2463250"/>
              <a:gd name="connsiteY27" fmla="*/ 55843 h 482563"/>
              <a:gd name="connsiteX28" fmla="*/ 1934572 w 2463250"/>
              <a:gd name="connsiteY28" fmla="*/ 45683 h 482563"/>
              <a:gd name="connsiteX29" fmla="*/ 1810042 w 2463250"/>
              <a:gd name="connsiteY29" fmla="*/ 31981 h 482563"/>
              <a:gd name="connsiteX30" fmla="*/ 1700892 w 2463250"/>
              <a:gd name="connsiteY30" fmla="*/ 5043 h 482563"/>
              <a:gd name="connsiteX31" fmla="*/ 1650092 w 2463250"/>
              <a:gd name="connsiteY31" fmla="*/ 15203 h 482563"/>
              <a:gd name="connsiteX32" fmla="*/ 1548492 w 2463250"/>
              <a:gd name="connsiteY32" fmla="*/ 25363 h 482563"/>
              <a:gd name="connsiteX33" fmla="*/ 1487532 w 2463250"/>
              <a:gd name="connsiteY33" fmla="*/ 45683 h 482563"/>
              <a:gd name="connsiteX34" fmla="*/ 1162412 w 2463250"/>
              <a:gd name="connsiteY34" fmla="*/ 66003 h 482563"/>
              <a:gd name="connsiteX35" fmla="*/ 949052 w 2463250"/>
              <a:gd name="connsiteY35" fmla="*/ 86323 h 482563"/>
              <a:gd name="connsiteX36" fmla="*/ 847452 w 2463250"/>
              <a:gd name="connsiteY36" fmla="*/ 96483 h 482563"/>
              <a:gd name="connsiteX37" fmla="*/ 766172 w 2463250"/>
              <a:gd name="connsiteY37" fmla="*/ 126963 h 482563"/>
              <a:gd name="connsiteX38" fmla="*/ 512172 w 2463250"/>
              <a:gd name="connsiteY38" fmla="*/ 147283 h 482563"/>
              <a:gd name="connsiteX39" fmla="*/ 252300 w 2463250"/>
              <a:gd name="connsiteY39" fmla="*/ 143089 h 482563"/>
              <a:gd name="connsiteX40" fmla="*/ 75292 w 2463250"/>
              <a:gd name="connsiteY40" fmla="*/ 147283 h 482563"/>
              <a:gd name="connsiteX0" fmla="*/ 75292 w 2463250"/>
              <a:gd name="connsiteY0" fmla="*/ 147283 h 482563"/>
              <a:gd name="connsiteX1" fmla="*/ 75292 w 2463250"/>
              <a:gd name="connsiteY1" fmla="*/ 147283 h 482563"/>
              <a:gd name="connsiteX2" fmla="*/ 14332 w 2463250"/>
              <a:gd name="connsiteY2" fmla="*/ 269203 h 482563"/>
              <a:gd name="connsiteX3" fmla="*/ 44812 w 2463250"/>
              <a:gd name="connsiteY3" fmla="*/ 279363 h 482563"/>
              <a:gd name="connsiteX4" fmla="*/ 54972 w 2463250"/>
              <a:gd name="connsiteY4" fmla="*/ 309843 h 482563"/>
              <a:gd name="connsiteX5" fmla="*/ 65132 w 2463250"/>
              <a:gd name="connsiteY5" fmla="*/ 350483 h 482563"/>
              <a:gd name="connsiteX6" fmla="*/ 95612 w 2463250"/>
              <a:gd name="connsiteY6" fmla="*/ 360643 h 482563"/>
              <a:gd name="connsiteX7" fmla="*/ 207372 w 2463250"/>
              <a:gd name="connsiteY7" fmla="*/ 370803 h 482563"/>
              <a:gd name="connsiteX8" fmla="*/ 298812 w 2463250"/>
              <a:gd name="connsiteY8" fmla="*/ 391123 h 482563"/>
              <a:gd name="connsiteX9" fmla="*/ 552812 w 2463250"/>
              <a:gd name="connsiteY9" fmla="*/ 401283 h 482563"/>
              <a:gd name="connsiteX10" fmla="*/ 664572 w 2463250"/>
              <a:gd name="connsiteY10" fmla="*/ 411443 h 482563"/>
              <a:gd name="connsiteX11" fmla="*/ 1365612 w 2463250"/>
              <a:gd name="connsiteY11" fmla="*/ 441923 h 482563"/>
              <a:gd name="connsiteX12" fmla="*/ 1782172 w 2463250"/>
              <a:gd name="connsiteY12" fmla="*/ 421603 h 482563"/>
              <a:gd name="connsiteX13" fmla="*/ 1822812 w 2463250"/>
              <a:gd name="connsiteY13" fmla="*/ 411443 h 482563"/>
              <a:gd name="connsiteX14" fmla="*/ 2066652 w 2463250"/>
              <a:gd name="connsiteY14" fmla="*/ 421603 h 482563"/>
              <a:gd name="connsiteX15" fmla="*/ 2117452 w 2463250"/>
              <a:gd name="connsiteY15" fmla="*/ 441923 h 482563"/>
              <a:gd name="connsiteX16" fmla="*/ 2147932 w 2463250"/>
              <a:gd name="connsiteY16" fmla="*/ 452083 h 482563"/>
              <a:gd name="connsiteX17" fmla="*/ 2178412 w 2463250"/>
              <a:gd name="connsiteY17" fmla="*/ 472403 h 482563"/>
              <a:gd name="connsiteX18" fmla="*/ 2259692 w 2463250"/>
              <a:gd name="connsiteY18" fmla="*/ 482563 h 482563"/>
              <a:gd name="connsiteX19" fmla="*/ 2452732 w 2463250"/>
              <a:gd name="connsiteY19" fmla="*/ 380963 h 482563"/>
              <a:gd name="connsiteX20" fmla="*/ 2442572 w 2463250"/>
              <a:gd name="connsiteY20" fmla="*/ 340323 h 482563"/>
              <a:gd name="connsiteX21" fmla="*/ 2442572 w 2463250"/>
              <a:gd name="connsiteY21" fmla="*/ 208243 h 482563"/>
              <a:gd name="connsiteX22" fmla="*/ 2401932 w 2463250"/>
              <a:gd name="connsiteY22" fmla="*/ 198083 h 482563"/>
              <a:gd name="connsiteX23" fmla="*/ 2300332 w 2463250"/>
              <a:gd name="connsiteY23" fmla="*/ 147283 h 482563"/>
              <a:gd name="connsiteX24" fmla="*/ 2198732 w 2463250"/>
              <a:gd name="connsiteY24" fmla="*/ 106643 h 482563"/>
              <a:gd name="connsiteX25" fmla="*/ 2076812 w 2463250"/>
              <a:gd name="connsiteY25" fmla="*/ 86323 h 482563"/>
              <a:gd name="connsiteX26" fmla="*/ 2015852 w 2463250"/>
              <a:gd name="connsiteY26" fmla="*/ 66003 h 482563"/>
              <a:gd name="connsiteX27" fmla="*/ 1985372 w 2463250"/>
              <a:gd name="connsiteY27" fmla="*/ 55843 h 482563"/>
              <a:gd name="connsiteX28" fmla="*/ 1934572 w 2463250"/>
              <a:gd name="connsiteY28" fmla="*/ 45683 h 482563"/>
              <a:gd name="connsiteX29" fmla="*/ 1810042 w 2463250"/>
              <a:gd name="connsiteY29" fmla="*/ 31981 h 482563"/>
              <a:gd name="connsiteX30" fmla="*/ 1700892 w 2463250"/>
              <a:gd name="connsiteY30" fmla="*/ 5043 h 482563"/>
              <a:gd name="connsiteX31" fmla="*/ 1650092 w 2463250"/>
              <a:gd name="connsiteY31" fmla="*/ 15203 h 482563"/>
              <a:gd name="connsiteX32" fmla="*/ 1548492 w 2463250"/>
              <a:gd name="connsiteY32" fmla="*/ 25363 h 482563"/>
              <a:gd name="connsiteX33" fmla="*/ 1353308 w 2463250"/>
              <a:gd name="connsiteY33" fmla="*/ 49878 h 482563"/>
              <a:gd name="connsiteX34" fmla="*/ 1162412 w 2463250"/>
              <a:gd name="connsiteY34" fmla="*/ 66003 h 482563"/>
              <a:gd name="connsiteX35" fmla="*/ 949052 w 2463250"/>
              <a:gd name="connsiteY35" fmla="*/ 86323 h 482563"/>
              <a:gd name="connsiteX36" fmla="*/ 847452 w 2463250"/>
              <a:gd name="connsiteY36" fmla="*/ 96483 h 482563"/>
              <a:gd name="connsiteX37" fmla="*/ 766172 w 2463250"/>
              <a:gd name="connsiteY37" fmla="*/ 126963 h 482563"/>
              <a:gd name="connsiteX38" fmla="*/ 512172 w 2463250"/>
              <a:gd name="connsiteY38" fmla="*/ 147283 h 482563"/>
              <a:gd name="connsiteX39" fmla="*/ 252300 w 2463250"/>
              <a:gd name="connsiteY39" fmla="*/ 143089 h 482563"/>
              <a:gd name="connsiteX40" fmla="*/ 75292 w 2463250"/>
              <a:gd name="connsiteY40" fmla="*/ 147283 h 482563"/>
              <a:gd name="connsiteX0" fmla="*/ 75292 w 2463250"/>
              <a:gd name="connsiteY0" fmla="*/ 147283 h 482563"/>
              <a:gd name="connsiteX1" fmla="*/ 75292 w 2463250"/>
              <a:gd name="connsiteY1" fmla="*/ 147283 h 482563"/>
              <a:gd name="connsiteX2" fmla="*/ 14332 w 2463250"/>
              <a:gd name="connsiteY2" fmla="*/ 269203 h 482563"/>
              <a:gd name="connsiteX3" fmla="*/ 44812 w 2463250"/>
              <a:gd name="connsiteY3" fmla="*/ 279363 h 482563"/>
              <a:gd name="connsiteX4" fmla="*/ 54972 w 2463250"/>
              <a:gd name="connsiteY4" fmla="*/ 309843 h 482563"/>
              <a:gd name="connsiteX5" fmla="*/ 65132 w 2463250"/>
              <a:gd name="connsiteY5" fmla="*/ 350483 h 482563"/>
              <a:gd name="connsiteX6" fmla="*/ 95612 w 2463250"/>
              <a:gd name="connsiteY6" fmla="*/ 360643 h 482563"/>
              <a:gd name="connsiteX7" fmla="*/ 207372 w 2463250"/>
              <a:gd name="connsiteY7" fmla="*/ 370803 h 482563"/>
              <a:gd name="connsiteX8" fmla="*/ 298812 w 2463250"/>
              <a:gd name="connsiteY8" fmla="*/ 391123 h 482563"/>
              <a:gd name="connsiteX9" fmla="*/ 552812 w 2463250"/>
              <a:gd name="connsiteY9" fmla="*/ 401283 h 482563"/>
              <a:gd name="connsiteX10" fmla="*/ 664572 w 2463250"/>
              <a:gd name="connsiteY10" fmla="*/ 411443 h 482563"/>
              <a:gd name="connsiteX11" fmla="*/ 1365612 w 2463250"/>
              <a:gd name="connsiteY11" fmla="*/ 441923 h 482563"/>
              <a:gd name="connsiteX12" fmla="*/ 1782172 w 2463250"/>
              <a:gd name="connsiteY12" fmla="*/ 421603 h 482563"/>
              <a:gd name="connsiteX13" fmla="*/ 1822812 w 2463250"/>
              <a:gd name="connsiteY13" fmla="*/ 411443 h 482563"/>
              <a:gd name="connsiteX14" fmla="*/ 2066652 w 2463250"/>
              <a:gd name="connsiteY14" fmla="*/ 421603 h 482563"/>
              <a:gd name="connsiteX15" fmla="*/ 2117452 w 2463250"/>
              <a:gd name="connsiteY15" fmla="*/ 441923 h 482563"/>
              <a:gd name="connsiteX16" fmla="*/ 2147932 w 2463250"/>
              <a:gd name="connsiteY16" fmla="*/ 452083 h 482563"/>
              <a:gd name="connsiteX17" fmla="*/ 2178412 w 2463250"/>
              <a:gd name="connsiteY17" fmla="*/ 472403 h 482563"/>
              <a:gd name="connsiteX18" fmla="*/ 2259692 w 2463250"/>
              <a:gd name="connsiteY18" fmla="*/ 482563 h 482563"/>
              <a:gd name="connsiteX19" fmla="*/ 2452732 w 2463250"/>
              <a:gd name="connsiteY19" fmla="*/ 380963 h 482563"/>
              <a:gd name="connsiteX20" fmla="*/ 2442572 w 2463250"/>
              <a:gd name="connsiteY20" fmla="*/ 340323 h 482563"/>
              <a:gd name="connsiteX21" fmla="*/ 2442572 w 2463250"/>
              <a:gd name="connsiteY21" fmla="*/ 208243 h 482563"/>
              <a:gd name="connsiteX22" fmla="*/ 2401932 w 2463250"/>
              <a:gd name="connsiteY22" fmla="*/ 198083 h 482563"/>
              <a:gd name="connsiteX23" fmla="*/ 2300332 w 2463250"/>
              <a:gd name="connsiteY23" fmla="*/ 147283 h 482563"/>
              <a:gd name="connsiteX24" fmla="*/ 2198732 w 2463250"/>
              <a:gd name="connsiteY24" fmla="*/ 106643 h 482563"/>
              <a:gd name="connsiteX25" fmla="*/ 2076812 w 2463250"/>
              <a:gd name="connsiteY25" fmla="*/ 86323 h 482563"/>
              <a:gd name="connsiteX26" fmla="*/ 2015852 w 2463250"/>
              <a:gd name="connsiteY26" fmla="*/ 66003 h 482563"/>
              <a:gd name="connsiteX27" fmla="*/ 1985372 w 2463250"/>
              <a:gd name="connsiteY27" fmla="*/ 55843 h 482563"/>
              <a:gd name="connsiteX28" fmla="*/ 1934572 w 2463250"/>
              <a:gd name="connsiteY28" fmla="*/ 45683 h 482563"/>
              <a:gd name="connsiteX29" fmla="*/ 1810042 w 2463250"/>
              <a:gd name="connsiteY29" fmla="*/ 31981 h 482563"/>
              <a:gd name="connsiteX30" fmla="*/ 1700892 w 2463250"/>
              <a:gd name="connsiteY30" fmla="*/ 5043 h 482563"/>
              <a:gd name="connsiteX31" fmla="*/ 1650092 w 2463250"/>
              <a:gd name="connsiteY31" fmla="*/ 15203 h 482563"/>
              <a:gd name="connsiteX32" fmla="*/ 1506547 w 2463250"/>
              <a:gd name="connsiteY32" fmla="*/ 54724 h 482563"/>
              <a:gd name="connsiteX33" fmla="*/ 1353308 w 2463250"/>
              <a:gd name="connsiteY33" fmla="*/ 49878 h 482563"/>
              <a:gd name="connsiteX34" fmla="*/ 1162412 w 2463250"/>
              <a:gd name="connsiteY34" fmla="*/ 66003 h 482563"/>
              <a:gd name="connsiteX35" fmla="*/ 949052 w 2463250"/>
              <a:gd name="connsiteY35" fmla="*/ 86323 h 482563"/>
              <a:gd name="connsiteX36" fmla="*/ 847452 w 2463250"/>
              <a:gd name="connsiteY36" fmla="*/ 96483 h 482563"/>
              <a:gd name="connsiteX37" fmla="*/ 766172 w 2463250"/>
              <a:gd name="connsiteY37" fmla="*/ 126963 h 482563"/>
              <a:gd name="connsiteX38" fmla="*/ 512172 w 2463250"/>
              <a:gd name="connsiteY38" fmla="*/ 147283 h 482563"/>
              <a:gd name="connsiteX39" fmla="*/ 252300 w 2463250"/>
              <a:gd name="connsiteY39" fmla="*/ 143089 h 482563"/>
              <a:gd name="connsiteX40" fmla="*/ 75292 w 2463250"/>
              <a:gd name="connsiteY40" fmla="*/ 147283 h 482563"/>
              <a:gd name="connsiteX0" fmla="*/ 75292 w 2463250"/>
              <a:gd name="connsiteY0" fmla="*/ 147283 h 482563"/>
              <a:gd name="connsiteX1" fmla="*/ 75292 w 2463250"/>
              <a:gd name="connsiteY1" fmla="*/ 147283 h 482563"/>
              <a:gd name="connsiteX2" fmla="*/ 14332 w 2463250"/>
              <a:gd name="connsiteY2" fmla="*/ 269203 h 482563"/>
              <a:gd name="connsiteX3" fmla="*/ 44812 w 2463250"/>
              <a:gd name="connsiteY3" fmla="*/ 279363 h 482563"/>
              <a:gd name="connsiteX4" fmla="*/ 54972 w 2463250"/>
              <a:gd name="connsiteY4" fmla="*/ 309843 h 482563"/>
              <a:gd name="connsiteX5" fmla="*/ 65132 w 2463250"/>
              <a:gd name="connsiteY5" fmla="*/ 350483 h 482563"/>
              <a:gd name="connsiteX6" fmla="*/ 95612 w 2463250"/>
              <a:gd name="connsiteY6" fmla="*/ 360643 h 482563"/>
              <a:gd name="connsiteX7" fmla="*/ 207372 w 2463250"/>
              <a:gd name="connsiteY7" fmla="*/ 370803 h 482563"/>
              <a:gd name="connsiteX8" fmla="*/ 298812 w 2463250"/>
              <a:gd name="connsiteY8" fmla="*/ 391123 h 482563"/>
              <a:gd name="connsiteX9" fmla="*/ 552812 w 2463250"/>
              <a:gd name="connsiteY9" fmla="*/ 401283 h 482563"/>
              <a:gd name="connsiteX10" fmla="*/ 664572 w 2463250"/>
              <a:gd name="connsiteY10" fmla="*/ 411443 h 482563"/>
              <a:gd name="connsiteX11" fmla="*/ 1365612 w 2463250"/>
              <a:gd name="connsiteY11" fmla="*/ 441923 h 482563"/>
              <a:gd name="connsiteX12" fmla="*/ 1782172 w 2463250"/>
              <a:gd name="connsiteY12" fmla="*/ 421603 h 482563"/>
              <a:gd name="connsiteX13" fmla="*/ 1822812 w 2463250"/>
              <a:gd name="connsiteY13" fmla="*/ 411443 h 482563"/>
              <a:gd name="connsiteX14" fmla="*/ 2066652 w 2463250"/>
              <a:gd name="connsiteY14" fmla="*/ 421603 h 482563"/>
              <a:gd name="connsiteX15" fmla="*/ 2117452 w 2463250"/>
              <a:gd name="connsiteY15" fmla="*/ 441923 h 482563"/>
              <a:gd name="connsiteX16" fmla="*/ 2147932 w 2463250"/>
              <a:gd name="connsiteY16" fmla="*/ 452083 h 482563"/>
              <a:gd name="connsiteX17" fmla="*/ 2178412 w 2463250"/>
              <a:gd name="connsiteY17" fmla="*/ 472403 h 482563"/>
              <a:gd name="connsiteX18" fmla="*/ 2259692 w 2463250"/>
              <a:gd name="connsiteY18" fmla="*/ 482563 h 482563"/>
              <a:gd name="connsiteX19" fmla="*/ 2452732 w 2463250"/>
              <a:gd name="connsiteY19" fmla="*/ 380963 h 482563"/>
              <a:gd name="connsiteX20" fmla="*/ 2442572 w 2463250"/>
              <a:gd name="connsiteY20" fmla="*/ 340323 h 482563"/>
              <a:gd name="connsiteX21" fmla="*/ 2442572 w 2463250"/>
              <a:gd name="connsiteY21" fmla="*/ 208243 h 482563"/>
              <a:gd name="connsiteX22" fmla="*/ 2401932 w 2463250"/>
              <a:gd name="connsiteY22" fmla="*/ 198083 h 482563"/>
              <a:gd name="connsiteX23" fmla="*/ 2300332 w 2463250"/>
              <a:gd name="connsiteY23" fmla="*/ 147283 h 482563"/>
              <a:gd name="connsiteX24" fmla="*/ 2198732 w 2463250"/>
              <a:gd name="connsiteY24" fmla="*/ 106643 h 482563"/>
              <a:gd name="connsiteX25" fmla="*/ 2076812 w 2463250"/>
              <a:gd name="connsiteY25" fmla="*/ 86323 h 482563"/>
              <a:gd name="connsiteX26" fmla="*/ 2015852 w 2463250"/>
              <a:gd name="connsiteY26" fmla="*/ 66003 h 482563"/>
              <a:gd name="connsiteX27" fmla="*/ 1985372 w 2463250"/>
              <a:gd name="connsiteY27" fmla="*/ 55843 h 482563"/>
              <a:gd name="connsiteX28" fmla="*/ 1934572 w 2463250"/>
              <a:gd name="connsiteY28" fmla="*/ 45683 h 482563"/>
              <a:gd name="connsiteX29" fmla="*/ 1810042 w 2463250"/>
              <a:gd name="connsiteY29" fmla="*/ 31981 h 482563"/>
              <a:gd name="connsiteX30" fmla="*/ 1700892 w 2463250"/>
              <a:gd name="connsiteY30" fmla="*/ 5043 h 482563"/>
              <a:gd name="connsiteX31" fmla="*/ 1616536 w 2463250"/>
              <a:gd name="connsiteY31" fmla="*/ 57148 h 482563"/>
              <a:gd name="connsiteX32" fmla="*/ 1506547 w 2463250"/>
              <a:gd name="connsiteY32" fmla="*/ 54724 h 482563"/>
              <a:gd name="connsiteX33" fmla="*/ 1353308 w 2463250"/>
              <a:gd name="connsiteY33" fmla="*/ 49878 h 482563"/>
              <a:gd name="connsiteX34" fmla="*/ 1162412 w 2463250"/>
              <a:gd name="connsiteY34" fmla="*/ 66003 h 482563"/>
              <a:gd name="connsiteX35" fmla="*/ 949052 w 2463250"/>
              <a:gd name="connsiteY35" fmla="*/ 86323 h 482563"/>
              <a:gd name="connsiteX36" fmla="*/ 847452 w 2463250"/>
              <a:gd name="connsiteY36" fmla="*/ 96483 h 482563"/>
              <a:gd name="connsiteX37" fmla="*/ 766172 w 2463250"/>
              <a:gd name="connsiteY37" fmla="*/ 126963 h 482563"/>
              <a:gd name="connsiteX38" fmla="*/ 512172 w 2463250"/>
              <a:gd name="connsiteY38" fmla="*/ 147283 h 482563"/>
              <a:gd name="connsiteX39" fmla="*/ 252300 w 2463250"/>
              <a:gd name="connsiteY39" fmla="*/ 143089 h 482563"/>
              <a:gd name="connsiteX40" fmla="*/ 75292 w 2463250"/>
              <a:gd name="connsiteY40" fmla="*/ 147283 h 482563"/>
              <a:gd name="connsiteX0" fmla="*/ 75292 w 2463250"/>
              <a:gd name="connsiteY0" fmla="*/ 115595 h 450875"/>
              <a:gd name="connsiteX1" fmla="*/ 75292 w 2463250"/>
              <a:gd name="connsiteY1" fmla="*/ 115595 h 450875"/>
              <a:gd name="connsiteX2" fmla="*/ 14332 w 2463250"/>
              <a:gd name="connsiteY2" fmla="*/ 237515 h 450875"/>
              <a:gd name="connsiteX3" fmla="*/ 44812 w 2463250"/>
              <a:gd name="connsiteY3" fmla="*/ 247675 h 450875"/>
              <a:gd name="connsiteX4" fmla="*/ 54972 w 2463250"/>
              <a:gd name="connsiteY4" fmla="*/ 278155 h 450875"/>
              <a:gd name="connsiteX5" fmla="*/ 65132 w 2463250"/>
              <a:gd name="connsiteY5" fmla="*/ 318795 h 450875"/>
              <a:gd name="connsiteX6" fmla="*/ 95612 w 2463250"/>
              <a:gd name="connsiteY6" fmla="*/ 328955 h 450875"/>
              <a:gd name="connsiteX7" fmla="*/ 207372 w 2463250"/>
              <a:gd name="connsiteY7" fmla="*/ 339115 h 450875"/>
              <a:gd name="connsiteX8" fmla="*/ 298812 w 2463250"/>
              <a:gd name="connsiteY8" fmla="*/ 359435 h 450875"/>
              <a:gd name="connsiteX9" fmla="*/ 552812 w 2463250"/>
              <a:gd name="connsiteY9" fmla="*/ 369595 h 450875"/>
              <a:gd name="connsiteX10" fmla="*/ 664572 w 2463250"/>
              <a:gd name="connsiteY10" fmla="*/ 379755 h 450875"/>
              <a:gd name="connsiteX11" fmla="*/ 1365612 w 2463250"/>
              <a:gd name="connsiteY11" fmla="*/ 410235 h 450875"/>
              <a:gd name="connsiteX12" fmla="*/ 1782172 w 2463250"/>
              <a:gd name="connsiteY12" fmla="*/ 389915 h 450875"/>
              <a:gd name="connsiteX13" fmla="*/ 1822812 w 2463250"/>
              <a:gd name="connsiteY13" fmla="*/ 379755 h 450875"/>
              <a:gd name="connsiteX14" fmla="*/ 2066652 w 2463250"/>
              <a:gd name="connsiteY14" fmla="*/ 389915 h 450875"/>
              <a:gd name="connsiteX15" fmla="*/ 2117452 w 2463250"/>
              <a:gd name="connsiteY15" fmla="*/ 410235 h 450875"/>
              <a:gd name="connsiteX16" fmla="*/ 2147932 w 2463250"/>
              <a:gd name="connsiteY16" fmla="*/ 420395 h 450875"/>
              <a:gd name="connsiteX17" fmla="*/ 2178412 w 2463250"/>
              <a:gd name="connsiteY17" fmla="*/ 440715 h 450875"/>
              <a:gd name="connsiteX18" fmla="*/ 2259692 w 2463250"/>
              <a:gd name="connsiteY18" fmla="*/ 450875 h 450875"/>
              <a:gd name="connsiteX19" fmla="*/ 2452732 w 2463250"/>
              <a:gd name="connsiteY19" fmla="*/ 349275 h 450875"/>
              <a:gd name="connsiteX20" fmla="*/ 2442572 w 2463250"/>
              <a:gd name="connsiteY20" fmla="*/ 308635 h 450875"/>
              <a:gd name="connsiteX21" fmla="*/ 2442572 w 2463250"/>
              <a:gd name="connsiteY21" fmla="*/ 176555 h 450875"/>
              <a:gd name="connsiteX22" fmla="*/ 2401932 w 2463250"/>
              <a:gd name="connsiteY22" fmla="*/ 166395 h 450875"/>
              <a:gd name="connsiteX23" fmla="*/ 2300332 w 2463250"/>
              <a:gd name="connsiteY23" fmla="*/ 115595 h 450875"/>
              <a:gd name="connsiteX24" fmla="*/ 2198732 w 2463250"/>
              <a:gd name="connsiteY24" fmla="*/ 74955 h 450875"/>
              <a:gd name="connsiteX25" fmla="*/ 2076812 w 2463250"/>
              <a:gd name="connsiteY25" fmla="*/ 54635 h 450875"/>
              <a:gd name="connsiteX26" fmla="*/ 2015852 w 2463250"/>
              <a:gd name="connsiteY26" fmla="*/ 34315 h 450875"/>
              <a:gd name="connsiteX27" fmla="*/ 1985372 w 2463250"/>
              <a:gd name="connsiteY27" fmla="*/ 24155 h 450875"/>
              <a:gd name="connsiteX28" fmla="*/ 1934572 w 2463250"/>
              <a:gd name="connsiteY28" fmla="*/ 13995 h 450875"/>
              <a:gd name="connsiteX29" fmla="*/ 1810042 w 2463250"/>
              <a:gd name="connsiteY29" fmla="*/ 293 h 450875"/>
              <a:gd name="connsiteX30" fmla="*/ 1730253 w 2463250"/>
              <a:gd name="connsiteY30" fmla="*/ 23689 h 450875"/>
              <a:gd name="connsiteX31" fmla="*/ 1616536 w 2463250"/>
              <a:gd name="connsiteY31" fmla="*/ 25460 h 450875"/>
              <a:gd name="connsiteX32" fmla="*/ 1506547 w 2463250"/>
              <a:gd name="connsiteY32" fmla="*/ 23036 h 450875"/>
              <a:gd name="connsiteX33" fmla="*/ 1353308 w 2463250"/>
              <a:gd name="connsiteY33" fmla="*/ 18190 h 450875"/>
              <a:gd name="connsiteX34" fmla="*/ 1162412 w 2463250"/>
              <a:gd name="connsiteY34" fmla="*/ 34315 h 450875"/>
              <a:gd name="connsiteX35" fmla="*/ 949052 w 2463250"/>
              <a:gd name="connsiteY35" fmla="*/ 54635 h 450875"/>
              <a:gd name="connsiteX36" fmla="*/ 847452 w 2463250"/>
              <a:gd name="connsiteY36" fmla="*/ 64795 h 450875"/>
              <a:gd name="connsiteX37" fmla="*/ 766172 w 2463250"/>
              <a:gd name="connsiteY37" fmla="*/ 95275 h 450875"/>
              <a:gd name="connsiteX38" fmla="*/ 512172 w 2463250"/>
              <a:gd name="connsiteY38" fmla="*/ 115595 h 450875"/>
              <a:gd name="connsiteX39" fmla="*/ 252300 w 2463250"/>
              <a:gd name="connsiteY39" fmla="*/ 111401 h 450875"/>
              <a:gd name="connsiteX40" fmla="*/ 75292 w 2463250"/>
              <a:gd name="connsiteY40" fmla="*/ 115595 h 450875"/>
              <a:gd name="connsiteX0" fmla="*/ 75292 w 2463250"/>
              <a:gd name="connsiteY0" fmla="*/ 104465 h 439745"/>
              <a:gd name="connsiteX1" fmla="*/ 75292 w 2463250"/>
              <a:gd name="connsiteY1" fmla="*/ 104465 h 439745"/>
              <a:gd name="connsiteX2" fmla="*/ 14332 w 2463250"/>
              <a:gd name="connsiteY2" fmla="*/ 226385 h 439745"/>
              <a:gd name="connsiteX3" fmla="*/ 44812 w 2463250"/>
              <a:gd name="connsiteY3" fmla="*/ 236545 h 439745"/>
              <a:gd name="connsiteX4" fmla="*/ 54972 w 2463250"/>
              <a:gd name="connsiteY4" fmla="*/ 267025 h 439745"/>
              <a:gd name="connsiteX5" fmla="*/ 65132 w 2463250"/>
              <a:gd name="connsiteY5" fmla="*/ 307665 h 439745"/>
              <a:gd name="connsiteX6" fmla="*/ 95612 w 2463250"/>
              <a:gd name="connsiteY6" fmla="*/ 317825 h 439745"/>
              <a:gd name="connsiteX7" fmla="*/ 207372 w 2463250"/>
              <a:gd name="connsiteY7" fmla="*/ 327985 h 439745"/>
              <a:gd name="connsiteX8" fmla="*/ 298812 w 2463250"/>
              <a:gd name="connsiteY8" fmla="*/ 348305 h 439745"/>
              <a:gd name="connsiteX9" fmla="*/ 552812 w 2463250"/>
              <a:gd name="connsiteY9" fmla="*/ 358465 h 439745"/>
              <a:gd name="connsiteX10" fmla="*/ 664572 w 2463250"/>
              <a:gd name="connsiteY10" fmla="*/ 368625 h 439745"/>
              <a:gd name="connsiteX11" fmla="*/ 1365612 w 2463250"/>
              <a:gd name="connsiteY11" fmla="*/ 399105 h 439745"/>
              <a:gd name="connsiteX12" fmla="*/ 1782172 w 2463250"/>
              <a:gd name="connsiteY12" fmla="*/ 378785 h 439745"/>
              <a:gd name="connsiteX13" fmla="*/ 1822812 w 2463250"/>
              <a:gd name="connsiteY13" fmla="*/ 368625 h 439745"/>
              <a:gd name="connsiteX14" fmla="*/ 2066652 w 2463250"/>
              <a:gd name="connsiteY14" fmla="*/ 378785 h 439745"/>
              <a:gd name="connsiteX15" fmla="*/ 2117452 w 2463250"/>
              <a:gd name="connsiteY15" fmla="*/ 399105 h 439745"/>
              <a:gd name="connsiteX16" fmla="*/ 2147932 w 2463250"/>
              <a:gd name="connsiteY16" fmla="*/ 409265 h 439745"/>
              <a:gd name="connsiteX17" fmla="*/ 2178412 w 2463250"/>
              <a:gd name="connsiteY17" fmla="*/ 429585 h 439745"/>
              <a:gd name="connsiteX18" fmla="*/ 2259692 w 2463250"/>
              <a:gd name="connsiteY18" fmla="*/ 439745 h 439745"/>
              <a:gd name="connsiteX19" fmla="*/ 2452732 w 2463250"/>
              <a:gd name="connsiteY19" fmla="*/ 338145 h 439745"/>
              <a:gd name="connsiteX20" fmla="*/ 2442572 w 2463250"/>
              <a:gd name="connsiteY20" fmla="*/ 297505 h 439745"/>
              <a:gd name="connsiteX21" fmla="*/ 2442572 w 2463250"/>
              <a:gd name="connsiteY21" fmla="*/ 165425 h 439745"/>
              <a:gd name="connsiteX22" fmla="*/ 2401932 w 2463250"/>
              <a:gd name="connsiteY22" fmla="*/ 155265 h 439745"/>
              <a:gd name="connsiteX23" fmla="*/ 2300332 w 2463250"/>
              <a:gd name="connsiteY23" fmla="*/ 104465 h 439745"/>
              <a:gd name="connsiteX24" fmla="*/ 2198732 w 2463250"/>
              <a:gd name="connsiteY24" fmla="*/ 63825 h 439745"/>
              <a:gd name="connsiteX25" fmla="*/ 2076812 w 2463250"/>
              <a:gd name="connsiteY25" fmla="*/ 43505 h 439745"/>
              <a:gd name="connsiteX26" fmla="*/ 2015852 w 2463250"/>
              <a:gd name="connsiteY26" fmla="*/ 23185 h 439745"/>
              <a:gd name="connsiteX27" fmla="*/ 1985372 w 2463250"/>
              <a:gd name="connsiteY27" fmla="*/ 13025 h 439745"/>
              <a:gd name="connsiteX28" fmla="*/ 1934572 w 2463250"/>
              <a:gd name="connsiteY28" fmla="*/ 2865 h 439745"/>
              <a:gd name="connsiteX29" fmla="*/ 1877154 w 2463250"/>
              <a:gd name="connsiteY29" fmla="*/ 14330 h 439745"/>
              <a:gd name="connsiteX30" fmla="*/ 1730253 w 2463250"/>
              <a:gd name="connsiteY30" fmla="*/ 12559 h 439745"/>
              <a:gd name="connsiteX31" fmla="*/ 1616536 w 2463250"/>
              <a:gd name="connsiteY31" fmla="*/ 14330 h 439745"/>
              <a:gd name="connsiteX32" fmla="*/ 1506547 w 2463250"/>
              <a:gd name="connsiteY32" fmla="*/ 11906 h 439745"/>
              <a:gd name="connsiteX33" fmla="*/ 1353308 w 2463250"/>
              <a:gd name="connsiteY33" fmla="*/ 7060 h 439745"/>
              <a:gd name="connsiteX34" fmla="*/ 1162412 w 2463250"/>
              <a:gd name="connsiteY34" fmla="*/ 23185 h 439745"/>
              <a:gd name="connsiteX35" fmla="*/ 949052 w 2463250"/>
              <a:gd name="connsiteY35" fmla="*/ 43505 h 439745"/>
              <a:gd name="connsiteX36" fmla="*/ 847452 w 2463250"/>
              <a:gd name="connsiteY36" fmla="*/ 53665 h 439745"/>
              <a:gd name="connsiteX37" fmla="*/ 766172 w 2463250"/>
              <a:gd name="connsiteY37" fmla="*/ 84145 h 439745"/>
              <a:gd name="connsiteX38" fmla="*/ 512172 w 2463250"/>
              <a:gd name="connsiteY38" fmla="*/ 104465 h 439745"/>
              <a:gd name="connsiteX39" fmla="*/ 252300 w 2463250"/>
              <a:gd name="connsiteY39" fmla="*/ 100271 h 439745"/>
              <a:gd name="connsiteX40" fmla="*/ 75292 w 2463250"/>
              <a:gd name="connsiteY40" fmla="*/ 104465 h 439745"/>
              <a:gd name="connsiteX0" fmla="*/ 75292 w 2463250"/>
              <a:gd name="connsiteY0" fmla="*/ 97793 h 433073"/>
              <a:gd name="connsiteX1" fmla="*/ 75292 w 2463250"/>
              <a:gd name="connsiteY1" fmla="*/ 97793 h 433073"/>
              <a:gd name="connsiteX2" fmla="*/ 14332 w 2463250"/>
              <a:gd name="connsiteY2" fmla="*/ 219713 h 433073"/>
              <a:gd name="connsiteX3" fmla="*/ 44812 w 2463250"/>
              <a:gd name="connsiteY3" fmla="*/ 229873 h 433073"/>
              <a:gd name="connsiteX4" fmla="*/ 54972 w 2463250"/>
              <a:gd name="connsiteY4" fmla="*/ 260353 h 433073"/>
              <a:gd name="connsiteX5" fmla="*/ 65132 w 2463250"/>
              <a:gd name="connsiteY5" fmla="*/ 300993 h 433073"/>
              <a:gd name="connsiteX6" fmla="*/ 95612 w 2463250"/>
              <a:gd name="connsiteY6" fmla="*/ 311153 h 433073"/>
              <a:gd name="connsiteX7" fmla="*/ 207372 w 2463250"/>
              <a:gd name="connsiteY7" fmla="*/ 321313 h 433073"/>
              <a:gd name="connsiteX8" fmla="*/ 298812 w 2463250"/>
              <a:gd name="connsiteY8" fmla="*/ 341633 h 433073"/>
              <a:gd name="connsiteX9" fmla="*/ 552812 w 2463250"/>
              <a:gd name="connsiteY9" fmla="*/ 351793 h 433073"/>
              <a:gd name="connsiteX10" fmla="*/ 664572 w 2463250"/>
              <a:gd name="connsiteY10" fmla="*/ 361953 h 433073"/>
              <a:gd name="connsiteX11" fmla="*/ 1365612 w 2463250"/>
              <a:gd name="connsiteY11" fmla="*/ 392433 h 433073"/>
              <a:gd name="connsiteX12" fmla="*/ 1782172 w 2463250"/>
              <a:gd name="connsiteY12" fmla="*/ 372113 h 433073"/>
              <a:gd name="connsiteX13" fmla="*/ 1822812 w 2463250"/>
              <a:gd name="connsiteY13" fmla="*/ 361953 h 433073"/>
              <a:gd name="connsiteX14" fmla="*/ 2066652 w 2463250"/>
              <a:gd name="connsiteY14" fmla="*/ 372113 h 433073"/>
              <a:gd name="connsiteX15" fmla="*/ 2117452 w 2463250"/>
              <a:gd name="connsiteY15" fmla="*/ 392433 h 433073"/>
              <a:gd name="connsiteX16" fmla="*/ 2147932 w 2463250"/>
              <a:gd name="connsiteY16" fmla="*/ 402593 h 433073"/>
              <a:gd name="connsiteX17" fmla="*/ 2178412 w 2463250"/>
              <a:gd name="connsiteY17" fmla="*/ 422913 h 433073"/>
              <a:gd name="connsiteX18" fmla="*/ 2259692 w 2463250"/>
              <a:gd name="connsiteY18" fmla="*/ 433073 h 433073"/>
              <a:gd name="connsiteX19" fmla="*/ 2452732 w 2463250"/>
              <a:gd name="connsiteY19" fmla="*/ 331473 h 433073"/>
              <a:gd name="connsiteX20" fmla="*/ 2442572 w 2463250"/>
              <a:gd name="connsiteY20" fmla="*/ 290833 h 433073"/>
              <a:gd name="connsiteX21" fmla="*/ 2442572 w 2463250"/>
              <a:gd name="connsiteY21" fmla="*/ 158753 h 433073"/>
              <a:gd name="connsiteX22" fmla="*/ 2401932 w 2463250"/>
              <a:gd name="connsiteY22" fmla="*/ 148593 h 433073"/>
              <a:gd name="connsiteX23" fmla="*/ 2300332 w 2463250"/>
              <a:gd name="connsiteY23" fmla="*/ 97793 h 433073"/>
              <a:gd name="connsiteX24" fmla="*/ 2198732 w 2463250"/>
              <a:gd name="connsiteY24" fmla="*/ 57153 h 433073"/>
              <a:gd name="connsiteX25" fmla="*/ 2076812 w 2463250"/>
              <a:gd name="connsiteY25" fmla="*/ 36833 h 433073"/>
              <a:gd name="connsiteX26" fmla="*/ 2015852 w 2463250"/>
              <a:gd name="connsiteY26" fmla="*/ 16513 h 433073"/>
              <a:gd name="connsiteX27" fmla="*/ 1985372 w 2463250"/>
              <a:gd name="connsiteY27" fmla="*/ 6353 h 433073"/>
              <a:gd name="connsiteX28" fmla="*/ 1989100 w 2463250"/>
              <a:gd name="connsiteY28" fmla="*/ 25554 h 433073"/>
              <a:gd name="connsiteX29" fmla="*/ 1877154 w 2463250"/>
              <a:gd name="connsiteY29" fmla="*/ 7658 h 433073"/>
              <a:gd name="connsiteX30" fmla="*/ 1730253 w 2463250"/>
              <a:gd name="connsiteY30" fmla="*/ 5887 h 433073"/>
              <a:gd name="connsiteX31" fmla="*/ 1616536 w 2463250"/>
              <a:gd name="connsiteY31" fmla="*/ 7658 h 433073"/>
              <a:gd name="connsiteX32" fmla="*/ 1506547 w 2463250"/>
              <a:gd name="connsiteY32" fmla="*/ 5234 h 433073"/>
              <a:gd name="connsiteX33" fmla="*/ 1353308 w 2463250"/>
              <a:gd name="connsiteY33" fmla="*/ 388 h 433073"/>
              <a:gd name="connsiteX34" fmla="*/ 1162412 w 2463250"/>
              <a:gd name="connsiteY34" fmla="*/ 16513 h 433073"/>
              <a:gd name="connsiteX35" fmla="*/ 949052 w 2463250"/>
              <a:gd name="connsiteY35" fmla="*/ 36833 h 433073"/>
              <a:gd name="connsiteX36" fmla="*/ 847452 w 2463250"/>
              <a:gd name="connsiteY36" fmla="*/ 46993 h 433073"/>
              <a:gd name="connsiteX37" fmla="*/ 766172 w 2463250"/>
              <a:gd name="connsiteY37" fmla="*/ 77473 h 433073"/>
              <a:gd name="connsiteX38" fmla="*/ 512172 w 2463250"/>
              <a:gd name="connsiteY38" fmla="*/ 97793 h 433073"/>
              <a:gd name="connsiteX39" fmla="*/ 252300 w 2463250"/>
              <a:gd name="connsiteY39" fmla="*/ 93599 h 433073"/>
              <a:gd name="connsiteX40" fmla="*/ 75292 w 2463250"/>
              <a:gd name="connsiteY40" fmla="*/ 97793 h 433073"/>
              <a:gd name="connsiteX0" fmla="*/ 75292 w 2568879"/>
              <a:gd name="connsiteY0" fmla="*/ 97793 h 433073"/>
              <a:gd name="connsiteX1" fmla="*/ 75292 w 2568879"/>
              <a:gd name="connsiteY1" fmla="*/ 97793 h 433073"/>
              <a:gd name="connsiteX2" fmla="*/ 14332 w 2568879"/>
              <a:gd name="connsiteY2" fmla="*/ 219713 h 433073"/>
              <a:gd name="connsiteX3" fmla="*/ 44812 w 2568879"/>
              <a:gd name="connsiteY3" fmla="*/ 229873 h 433073"/>
              <a:gd name="connsiteX4" fmla="*/ 54972 w 2568879"/>
              <a:gd name="connsiteY4" fmla="*/ 260353 h 433073"/>
              <a:gd name="connsiteX5" fmla="*/ 65132 w 2568879"/>
              <a:gd name="connsiteY5" fmla="*/ 300993 h 433073"/>
              <a:gd name="connsiteX6" fmla="*/ 95612 w 2568879"/>
              <a:gd name="connsiteY6" fmla="*/ 311153 h 433073"/>
              <a:gd name="connsiteX7" fmla="*/ 207372 w 2568879"/>
              <a:gd name="connsiteY7" fmla="*/ 321313 h 433073"/>
              <a:gd name="connsiteX8" fmla="*/ 298812 w 2568879"/>
              <a:gd name="connsiteY8" fmla="*/ 341633 h 433073"/>
              <a:gd name="connsiteX9" fmla="*/ 552812 w 2568879"/>
              <a:gd name="connsiteY9" fmla="*/ 351793 h 433073"/>
              <a:gd name="connsiteX10" fmla="*/ 664572 w 2568879"/>
              <a:gd name="connsiteY10" fmla="*/ 361953 h 433073"/>
              <a:gd name="connsiteX11" fmla="*/ 1365612 w 2568879"/>
              <a:gd name="connsiteY11" fmla="*/ 392433 h 433073"/>
              <a:gd name="connsiteX12" fmla="*/ 1782172 w 2568879"/>
              <a:gd name="connsiteY12" fmla="*/ 372113 h 433073"/>
              <a:gd name="connsiteX13" fmla="*/ 1822812 w 2568879"/>
              <a:gd name="connsiteY13" fmla="*/ 361953 h 433073"/>
              <a:gd name="connsiteX14" fmla="*/ 2066652 w 2568879"/>
              <a:gd name="connsiteY14" fmla="*/ 372113 h 433073"/>
              <a:gd name="connsiteX15" fmla="*/ 2117452 w 2568879"/>
              <a:gd name="connsiteY15" fmla="*/ 392433 h 433073"/>
              <a:gd name="connsiteX16" fmla="*/ 2147932 w 2568879"/>
              <a:gd name="connsiteY16" fmla="*/ 402593 h 433073"/>
              <a:gd name="connsiteX17" fmla="*/ 2178412 w 2568879"/>
              <a:gd name="connsiteY17" fmla="*/ 422913 h 433073"/>
              <a:gd name="connsiteX18" fmla="*/ 2259692 w 2568879"/>
              <a:gd name="connsiteY18" fmla="*/ 433073 h 433073"/>
              <a:gd name="connsiteX19" fmla="*/ 2452732 w 2568879"/>
              <a:gd name="connsiteY19" fmla="*/ 331473 h 433073"/>
              <a:gd name="connsiteX20" fmla="*/ 2568407 w 2568879"/>
              <a:gd name="connsiteY20" fmla="*/ 244694 h 433073"/>
              <a:gd name="connsiteX21" fmla="*/ 2442572 w 2568879"/>
              <a:gd name="connsiteY21" fmla="*/ 158753 h 433073"/>
              <a:gd name="connsiteX22" fmla="*/ 2401932 w 2568879"/>
              <a:gd name="connsiteY22" fmla="*/ 148593 h 433073"/>
              <a:gd name="connsiteX23" fmla="*/ 2300332 w 2568879"/>
              <a:gd name="connsiteY23" fmla="*/ 97793 h 433073"/>
              <a:gd name="connsiteX24" fmla="*/ 2198732 w 2568879"/>
              <a:gd name="connsiteY24" fmla="*/ 57153 h 433073"/>
              <a:gd name="connsiteX25" fmla="*/ 2076812 w 2568879"/>
              <a:gd name="connsiteY25" fmla="*/ 36833 h 433073"/>
              <a:gd name="connsiteX26" fmla="*/ 2015852 w 2568879"/>
              <a:gd name="connsiteY26" fmla="*/ 16513 h 433073"/>
              <a:gd name="connsiteX27" fmla="*/ 1985372 w 2568879"/>
              <a:gd name="connsiteY27" fmla="*/ 6353 h 433073"/>
              <a:gd name="connsiteX28" fmla="*/ 1989100 w 2568879"/>
              <a:gd name="connsiteY28" fmla="*/ 25554 h 433073"/>
              <a:gd name="connsiteX29" fmla="*/ 1877154 w 2568879"/>
              <a:gd name="connsiteY29" fmla="*/ 7658 h 433073"/>
              <a:gd name="connsiteX30" fmla="*/ 1730253 w 2568879"/>
              <a:gd name="connsiteY30" fmla="*/ 5887 h 433073"/>
              <a:gd name="connsiteX31" fmla="*/ 1616536 w 2568879"/>
              <a:gd name="connsiteY31" fmla="*/ 7658 h 433073"/>
              <a:gd name="connsiteX32" fmla="*/ 1506547 w 2568879"/>
              <a:gd name="connsiteY32" fmla="*/ 5234 h 433073"/>
              <a:gd name="connsiteX33" fmla="*/ 1353308 w 2568879"/>
              <a:gd name="connsiteY33" fmla="*/ 388 h 433073"/>
              <a:gd name="connsiteX34" fmla="*/ 1162412 w 2568879"/>
              <a:gd name="connsiteY34" fmla="*/ 16513 h 433073"/>
              <a:gd name="connsiteX35" fmla="*/ 949052 w 2568879"/>
              <a:gd name="connsiteY35" fmla="*/ 36833 h 433073"/>
              <a:gd name="connsiteX36" fmla="*/ 847452 w 2568879"/>
              <a:gd name="connsiteY36" fmla="*/ 46993 h 433073"/>
              <a:gd name="connsiteX37" fmla="*/ 766172 w 2568879"/>
              <a:gd name="connsiteY37" fmla="*/ 77473 h 433073"/>
              <a:gd name="connsiteX38" fmla="*/ 512172 w 2568879"/>
              <a:gd name="connsiteY38" fmla="*/ 97793 h 433073"/>
              <a:gd name="connsiteX39" fmla="*/ 252300 w 2568879"/>
              <a:gd name="connsiteY39" fmla="*/ 93599 h 433073"/>
              <a:gd name="connsiteX40" fmla="*/ 75292 w 2568879"/>
              <a:gd name="connsiteY40" fmla="*/ 97793 h 433073"/>
              <a:gd name="connsiteX0" fmla="*/ 75292 w 2568879"/>
              <a:gd name="connsiteY0" fmla="*/ 97793 h 433073"/>
              <a:gd name="connsiteX1" fmla="*/ 75292 w 2568879"/>
              <a:gd name="connsiteY1" fmla="*/ 97793 h 433073"/>
              <a:gd name="connsiteX2" fmla="*/ 14332 w 2568879"/>
              <a:gd name="connsiteY2" fmla="*/ 219713 h 433073"/>
              <a:gd name="connsiteX3" fmla="*/ 44812 w 2568879"/>
              <a:gd name="connsiteY3" fmla="*/ 229873 h 433073"/>
              <a:gd name="connsiteX4" fmla="*/ 54972 w 2568879"/>
              <a:gd name="connsiteY4" fmla="*/ 260353 h 433073"/>
              <a:gd name="connsiteX5" fmla="*/ 65132 w 2568879"/>
              <a:gd name="connsiteY5" fmla="*/ 300993 h 433073"/>
              <a:gd name="connsiteX6" fmla="*/ 95612 w 2568879"/>
              <a:gd name="connsiteY6" fmla="*/ 311153 h 433073"/>
              <a:gd name="connsiteX7" fmla="*/ 207372 w 2568879"/>
              <a:gd name="connsiteY7" fmla="*/ 321313 h 433073"/>
              <a:gd name="connsiteX8" fmla="*/ 298812 w 2568879"/>
              <a:gd name="connsiteY8" fmla="*/ 341633 h 433073"/>
              <a:gd name="connsiteX9" fmla="*/ 552812 w 2568879"/>
              <a:gd name="connsiteY9" fmla="*/ 351793 h 433073"/>
              <a:gd name="connsiteX10" fmla="*/ 664572 w 2568879"/>
              <a:gd name="connsiteY10" fmla="*/ 361953 h 433073"/>
              <a:gd name="connsiteX11" fmla="*/ 1365612 w 2568879"/>
              <a:gd name="connsiteY11" fmla="*/ 392433 h 433073"/>
              <a:gd name="connsiteX12" fmla="*/ 1782172 w 2568879"/>
              <a:gd name="connsiteY12" fmla="*/ 372113 h 433073"/>
              <a:gd name="connsiteX13" fmla="*/ 1822812 w 2568879"/>
              <a:gd name="connsiteY13" fmla="*/ 361953 h 433073"/>
              <a:gd name="connsiteX14" fmla="*/ 2066652 w 2568879"/>
              <a:gd name="connsiteY14" fmla="*/ 372113 h 433073"/>
              <a:gd name="connsiteX15" fmla="*/ 2117452 w 2568879"/>
              <a:gd name="connsiteY15" fmla="*/ 392433 h 433073"/>
              <a:gd name="connsiteX16" fmla="*/ 2147932 w 2568879"/>
              <a:gd name="connsiteY16" fmla="*/ 402593 h 433073"/>
              <a:gd name="connsiteX17" fmla="*/ 2178412 w 2568879"/>
              <a:gd name="connsiteY17" fmla="*/ 422913 h 433073"/>
              <a:gd name="connsiteX18" fmla="*/ 2259692 w 2568879"/>
              <a:gd name="connsiteY18" fmla="*/ 433073 h 433073"/>
              <a:gd name="connsiteX19" fmla="*/ 2490483 w 2568879"/>
              <a:gd name="connsiteY19" fmla="*/ 398585 h 433073"/>
              <a:gd name="connsiteX20" fmla="*/ 2568407 w 2568879"/>
              <a:gd name="connsiteY20" fmla="*/ 244694 h 433073"/>
              <a:gd name="connsiteX21" fmla="*/ 2442572 w 2568879"/>
              <a:gd name="connsiteY21" fmla="*/ 158753 h 433073"/>
              <a:gd name="connsiteX22" fmla="*/ 2401932 w 2568879"/>
              <a:gd name="connsiteY22" fmla="*/ 148593 h 433073"/>
              <a:gd name="connsiteX23" fmla="*/ 2300332 w 2568879"/>
              <a:gd name="connsiteY23" fmla="*/ 97793 h 433073"/>
              <a:gd name="connsiteX24" fmla="*/ 2198732 w 2568879"/>
              <a:gd name="connsiteY24" fmla="*/ 57153 h 433073"/>
              <a:gd name="connsiteX25" fmla="*/ 2076812 w 2568879"/>
              <a:gd name="connsiteY25" fmla="*/ 36833 h 433073"/>
              <a:gd name="connsiteX26" fmla="*/ 2015852 w 2568879"/>
              <a:gd name="connsiteY26" fmla="*/ 16513 h 433073"/>
              <a:gd name="connsiteX27" fmla="*/ 1985372 w 2568879"/>
              <a:gd name="connsiteY27" fmla="*/ 6353 h 433073"/>
              <a:gd name="connsiteX28" fmla="*/ 1989100 w 2568879"/>
              <a:gd name="connsiteY28" fmla="*/ 25554 h 433073"/>
              <a:gd name="connsiteX29" fmla="*/ 1877154 w 2568879"/>
              <a:gd name="connsiteY29" fmla="*/ 7658 h 433073"/>
              <a:gd name="connsiteX30" fmla="*/ 1730253 w 2568879"/>
              <a:gd name="connsiteY30" fmla="*/ 5887 h 433073"/>
              <a:gd name="connsiteX31" fmla="*/ 1616536 w 2568879"/>
              <a:gd name="connsiteY31" fmla="*/ 7658 h 433073"/>
              <a:gd name="connsiteX32" fmla="*/ 1506547 w 2568879"/>
              <a:gd name="connsiteY32" fmla="*/ 5234 h 433073"/>
              <a:gd name="connsiteX33" fmla="*/ 1353308 w 2568879"/>
              <a:gd name="connsiteY33" fmla="*/ 388 h 433073"/>
              <a:gd name="connsiteX34" fmla="*/ 1162412 w 2568879"/>
              <a:gd name="connsiteY34" fmla="*/ 16513 h 433073"/>
              <a:gd name="connsiteX35" fmla="*/ 949052 w 2568879"/>
              <a:gd name="connsiteY35" fmla="*/ 36833 h 433073"/>
              <a:gd name="connsiteX36" fmla="*/ 847452 w 2568879"/>
              <a:gd name="connsiteY36" fmla="*/ 46993 h 433073"/>
              <a:gd name="connsiteX37" fmla="*/ 766172 w 2568879"/>
              <a:gd name="connsiteY37" fmla="*/ 77473 h 433073"/>
              <a:gd name="connsiteX38" fmla="*/ 512172 w 2568879"/>
              <a:gd name="connsiteY38" fmla="*/ 97793 h 433073"/>
              <a:gd name="connsiteX39" fmla="*/ 252300 w 2568879"/>
              <a:gd name="connsiteY39" fmla="*/ 93599 h 433073"/>
              <a:gd name="connsiteX40" fmla="*/ 75292 w 2568879"/>
              <a:gd name="connsiteY40" fmla="*/ 97793 h 433073"/>
              <a:gd name="connsiteX0" fmla="*/ 75292 w 2571297"/>
              <a:gd name="connsiteY0" fmla="*/ 97793 h 433073"/>
              <a:gd name="connsiteX1" fmla="*/ 75292 w 2571297"/>
              <a:gd name="connsiteY1" fmla="*/ 97793 h 433073"/>
              <a:gd name="connsiteX2" fmla="*/ 14332 w 2571297"/>
              <a:gd name="connsiteY2" fmla="*/ 219713 h 433073"/>
              <a:gd name="connsiteX3" fmla="*/ 44812 w 2571297"/>
              <a:gd name="connsiteY3" fmla="*/ 229873 h 433073"/>
              <a:gd name="connsiteX4" fmla="*/ 54972 w 2571297"/>
              <a:gd name="connsiteY4" fmla="*/ 260353 h 433073"/>
              <a:gd name="connsiteX5" fmla="*/ 65132 w 2571297"/>
              <a:gd name="connsiteY5" fmla="*/ 300993 h 433073"/>
              <a:gd name="connsiteX6" fmla="*/ 95612 w 2571297"/>
              <a:gd name="connsiteY6" fmla="*/ 311153 h 433073"/>
              <a:gd name="connsiteX7" fmla="*/ 207372 w 2571297"/>
              <a:gd name="connsiteY7" fmla="*/ 321313 h 433073"/>
              <a:gd name="connsiteX8" fmla="*/ 298812 w 2571297"/>
              <a:gd name="connsiteY8" fmla="*/ 341633 h 433073"/>
              <a:gd name="connsiteX9" fmla="*/ 552812 w 2571297"/>
              <a:gd name="connsiteY9" fmla="*/ 351793 h 433073"/>
              <a:gd name="connsiteX10" fmla="*/ 664572 w 2571297"/>
              <a:gd name="connsiteY10" fmla="*/ 361953 h 433073"/>
              <a:gd name="connsiteX11" fmla="*/ 1365612 w 2571297"/>
              <a:gd name="connsiteY11" fmla="*/ 392433 h 433073"/>
              <a:gd name="connsiteX12" fmla="*/ 1782172 w 2571297"/>
              <a:gd name="connsiteY12" fmla="*/ 372113 h 433073"/>
              <a:gd name="connsiteX13" fmla="*/ 1822812 w 2571297"/>
              <a:gd name="connsiteY13" fmla="*/ 361953 h 433073"/>
              <a:gd name="connsiteX14" fmla="*/ 2066652 w 2571297"/>
              <a:gd name="connsiteY14" fmla="*/ 372113 h 433073"/>
              <a:gd name="connsiteX15" fmla="*/ 2117452 w 2571297"/>
              <a:gd name="connsiteY15" fmla="*/ 392433 h 433073"/>
              <a:gd name="connsiteX16" fmla="*/ 2147932 w 2571297"/>
              <a:gd name="connsiteY16" fmla="*/ 402593 h 433073"/>
              <a:gd name="connsiteX17" fmla="*/ 2178412 w 2571297"/>
              <a:gd name="connsiteY17" fmla="*/ 422913 h 433073"/>
              <a:gd name="connsiteX18" fmla="*/ 2259692 w 2571297"/>
              <a:gd name="connsiteY18" fmla="*/ 433073 h 433073"/>
              <a:gd name="connsiteX19" fmla="*/ 2490483 w 2571297"/>
              <a:gd name="connsiteY19" fmla="*/ 398585 h 433073"/>
              <a:gd name="connsiteX20" fmla="*/ 2568407 w 2571297"/>
              <a:gd name="connsiteY20" fmla="*/ 244694 h 433073"/>
              <a:gd name="connsiteX21" fmla="*/ 2539046 w 2571297"/>
              <a:gd name="connsiteY21" fmla="*/ 83252 h 433073"/>
              <a:gd name="connsiteX22" fmla="*/ 2401932 w 2571297"/>
              <a:gd name="connsiteY22" fmla="*/ 148593 h 433073"/>
              <a:gd name="connsiteX23" fmla="*/ 2300332 w 2571297"/>
              <a:gd name="connsiteY23" fmla="*/ 97793 h 433073"/>
              <a:gd name="connsiteX24" fmla="*/ 2198732 w 2571297"/>
              <a:gd name="connsiteY24" fmla="*/ 57153 h 433073"/>
              <a:gd name="connsiteX25" fmla="*/ 2076812 w 2571297"/>
              <a:gd name="connsiteY25" fmla="*/ 36833 h 433073"/>
              <a:gd name="connsiteX26" fmla="*/ 2015852 w 2571297"/>
              <a:gd name="connsiteY26" fmla="*/ 16513 h 433073"/>
              <a:gd name="connsiteX27" fmla="*/ 1985372 w 2571297"/>
              <a:gd name="connsiteY27" fmla="*/ 6353 h 433073"/>
              <a:gd name="connsiteX28" fmla="*/ 1989100 w 2571297"/>
              <a:gd name="connsiteY28" fmla="*/ 25554 h 433073"/>
              <a:gd name="connsiteX29" fmla="*/ 1877154 w 2571297"/>
              <a:gd name="connsiteY29" fmla="*/ 7658 h 433073"/>
              <a:gd name="connsiteX30" fmla="*/ 1730253 w 2571297"/>
              <a:gd name="connsiteY30" fmla="*/ 5887 h 433073"/>
              <a:gd name="connsiteX31" fmla="*/ 1616536 w 2571297"/>
              <a:gd name="connsiteY31" fmla="*/ 7658 h 433073"/>
              <a:gd name="connsiteX32" fmla="*/ 1506547 w 2571297"/>
              <a:gd name="connsiteY32" fmla="*/ 5234 h 433073"/>
              <a:gd name="connsiteX33" fmla="*/ 1353308 w 2571297"/>
              <a:gd name="connsiteY33" fmla="*/ 388 h 433073"/>
              <a:gd name="connsiteX34" fmla="*/ 1162412 w 2571297"/>
              <a:gd name="connsiteY34" fmla="*/ 16513 h 433073"/>
              <a:gd name="connsiteX35" fmla="*/ 949052 w 2571297"/>
              <a:gd name="connsiteY35" fmla="*/ 36833 h 433073"/>
              <a:gd name="connsiteX36" fmla="*/ 847452 w 2571297"/>
              <a:gd name="connsiteY36" fmla="*/ 46993 h 433073"/>
              <a:gd name="connsiteX37" fmla="*/ 766172 w 2571297"/>
              <a:gd name="connsiteY37" fmla="*/ 77473 h 433073"/>
              <a:gd name="connsiteX38" fmla="*/ 512172 w 2571297"/>
              <a:gd name="connsiteY38" fmla="*/ 97793 h 433073"/>
              <a:gd name="connsiteX39" fmla="*/ 252300 w 2571297"/>
              <a:gd name="connsiteY39" fmla="*/ 93599 h 433073"/>
              <a:gd name="connsiteX40" fmla="*/ 75292 w 2571297"/>
              <a:gd name="connsiteY40" fmla="*/ 97793 h 433073"/>
              <a:gd name="connsiteX0" fmla="*/ 75292 w 2603150"/>
              <a:gd name="connsiteY0" fmla="*/ 97793 h 433073"/>
              <a:gd name="connsiteX1" fmla="*/ 75292 w 2603150"/>
              <a:gd name="connsiteY1" fmla="*/ 97793 h 433073"/>
              <a:gd name="connsiteX2" fmla="*/ 14332 w 2603150"/>
              <a:gd name="connsiteY2" fmla="*/ 219713 h 433073"/>
              <a:gd name="connsiteX3" fmla="*/ 44812 w 2603150"/>
              <a:gd name="connsiteY3" fmla="*/ 229873 h 433073"/>
              <a:gd name="connsiteX4" fmla="*/ 54972 w 2603150"/>
              <a:gd name="connsiteY4" fmla="*/ 260353 h 433073"/>
              <a:gd name="connsiteX5" fmla="*/ 65132 w 2603150"/>
              <a:gd name="connsiteY5" fmla="*/ 300993 h 433073"/>
              <a:gd name="connsiteX6" fmla="*/ 95612 w 2603150"/>
              <a:gd name="connsiteY6" fmla="*/ 311153 h 433073"/>
              <a:gd name="connsiteX7" fmla="*/ 207372 w 2603150"/>
              <a:gd name="connsiteY7" fmla="*/ 321313 h 433073"/>
              <a:gd name="connsiteX8" fmla="*/ 298812 w 2603150"/>
              <a:gd name="connsiteY8" fmla="*/ 341633 h 433073"/>
              <a:gd name="connsiteX9" fmla="*/ 552812 w 2603150"/>
              <a:gd name="connsiteY9" fmla="*/ 351793 h 433073"/>
              <a:gd name="connsiteX10" fmla="*/ 664572 w 2603150"/>
              <a:gd name="connsiteY10" fmla="*/ 361953 h 433073"/>
              <a:gd name="connsiteX11" fmla="*/ 1365612 w 2603150"/>
              <a:gd name="connsiteY11" fmla="*/ 392433 h 433073"/>
              <a:gd name="connsiteX12" fmla="*/ 1782172 w 2603150"/>
              <a:gd name="connsiteY12" fmla="*/ 372113 h 433073"/>
              <a:gd name="connsiteX13" fmla="*/ 1822812 w 2603150"/>
              <a:gd name="connsiteY13" fmla="*/ 361953 h 433073"/>
              <a:gd name="connsiteX14" fmla="*/ 2066652 w 2603150"/>
              <a:gd name="connsiteY14" fmla="*/ 372113 h 433073"/>
              <a:gd name="connsiteX15" fmla="*/ 2117452 w 2603150"/>
              <a:gd name="connsiteY15" fmla="*/ 392433 h 433073"/>
              <a:gd name="connsiteX16" fmla="*/ 2147932 w 2603150"/>
              <a:gd name="connsiteY16" fmla="*/ 402593 h 433073"/>
              <a:gd name="connsiteX17" fmla="*/ 2178412 w 2603150"/>
              <a:gd name="connsiteY17" fmla="*/ 422913 h 433073"/>
              <a:gd name="connsiteX18" fmla="*/ 2259692 w 2603150"/>
              <a:gd name="connsiteY18" fmla="*/ 433073 h 433073"/>
              <a:gd name="connsiteX19" fmla="*/ 2490483 w 2603150"/>
              <a:gd name="connsiteY19" fmla="*/ 398585 h 433073"/>
              <a:gd name="connsiteX20" fmla="*/ 2601963 w 2603150"/>
              <a:gd name="connsiteY20" fmla="*/ 206944 h 433073"/>
              <a:gd name="connsiteX21" fmla="*/ 2539046 w 2603150"/>
              <a:gd name="connsiteY21" fmla="*/ 83252 h 433073"/>
              <a:gd name="connsiteX22" fmla="*/ 2401932 w 2603150"/>
              <a:gd name="connsiteY22" fmla="*/ 148593 h 433073"/>
              <a:gd name="connsiteX23" fmla="*/ 2300332 w 2603150"/>
              <a:gd name="connsiteY23" fmla="*/ 97793 h 433073"/>
              <a:gd name="connsiteX24" fmla="*/ 2198732 w 2603150"/>
              <a:gd name="connsiteY24" fmla="*/ 57153 h 433073"/>
              <a:gd name="connsiteX25" fmla="*/ 2076812 w 2603150"/>
              <a:gd name="connsiteY25" fmla="*/ 36833 h 433073"/>
              <a:gd name="connsiteX26" fmla="*/ 2015852 w 2603150"/>
              <a:gd name="connsiteY26" fmla="*/ 16513 h 433073"/>
              <a:gd name="connsiteX27" fmla="*/ 1985372 w 2603150"/>
              <a:gd name="connsiteY27" fmla="*/ 6353 h 433073"/>
              <a:gd name="connsiteX28" fmla="*/ 1989100 w 2603150"/>
              <a:gd name="connsiteY28" fmla="*/ 25554 h 433073"/>
              <a:gd name="connsiteX29" fmla="*/ 1877154 w 2603150"/>
              <a:gd name="connsiteY29" fmla="*/ 7658 h 433073"/>
              <a:gd name="connsiteX30" fmla="*/ 1730253 w 2603150"/>
              <a:gd name="connsiteY30" fmla="*/ 5887 h 433073"/>
              <a:gd name="connsiteX31" fmla="*/ 1616536 w 2603150"/>
              <a:gd name="connsiteY31" fmla="*/ 7658 h 433073"/>
              <a:gd name="connsiteX32" fmla="*/ 1506547 w 2603150"/>
              <a:gd name="connsiteY32" fmla="*/ 5234 h 433073"/>
              <a:gd name="connsiteX33" fmla="*/ 1353308 w 2603150"/>
              <a:gd name="connsiteY33" fmla="*/ 388 h 433073"/>
              <a:gd name="connsiteX34" fmla="*/ 1162412 w 2603150"/>
              <a:gd name="connsiteY34" fmla="*/ 16513 h 433073"/>
              <a:gd name="connsiteX35" fmla="*/ 949052 w 2603150"/>
              <a:gd name="connsiteY35" fmla="*/ 36833 h 433073"/>
              <a:gd name="connsiteX36" fmla="*/ 847452 w 2603150"/>
              <a:gd name="connsiteY36" fmla="*/ 46993 h 433073"/>
              <a:gd name="connsiteX37" fmla="*/ 766172 w 2603150"/>
              <a:gd name="connsiteY37" fmla="*/ 77473 h 433073"/>
              <a:gd name="connsiteX38" fmla="*/ 512172 w 2603150"/>
              <a:gd name="connsiteY38" fmla="*/ 97793 h 433073"/>
              <a:gd name="connsiteX39" fmla="*/ 252300 w 2603150"/>
              <a:gd name="connsiteY39" fmla="*/ 93599 h 433073"/>
              <a:gd name="connsiteX40" fmla="*/ 75292 w 2603150"/>
              <a:gd name="connsiteY40" fmla="*/ 97793 h 433073"/>
              <a:gd name="connsiteX0" fmla="*/ 75292 w 2602946"/>
              <a:gd name="connsiteY0" fmla="*/ 97793 h 433073"/>
              <a:gd name="connsiteX1" fmla="*/ 75292 w 2602946"/>
              <a:gd name="connsiteY1" fmla="*/ 97793 h 433073"/>
              <a:gd name="connsiteX2" fmla="*/ 14332 w 2602946"/>
              <a:gd name="connsiteY2" fmla="*/ 219713 h 433073"/>
              <a:gd name="connsiteX3" fmla="*/ 44812 w 2602946"/>
              <a:gd name="connsiteY3" fmla="*/ 229873 h 433073"/>
              <a:gd name="connsiteX4" fmla="*/ 54972 w 2602946"/>
              <a:gd name="connsiteY4" fmla="*/ 260353 h 433073"/>
              <a:gd name="connsiteX5" fmla="*/ 65132 w 2602946"/>
              <a:gd name="connsiteY5" fmla="*/ 300993 h 433073"/>
              <a:gd name="connsiteX6" fmla="*/ 95612 w 2602946"/>
              <a:gd name="connsiteY6" fmla="*/ 311153 h 433073"/>
              <a:gd name="connsiteX7" fmla="*/ 207372 w 2602946"/>
              <a:gd name="connsiteY7" fmla="*/ 321313 h 433073"/>
              <a:gd name="connsiteX8" fmla="*/ 298812 w 2602946"/>
              <a:gd name="connsiteY8" fmla="*/ 341633 h 433073"/>
              <a:gd name="connsiteX9" fmla="*/ 552812 w 2602946"/>
              <a:gd name="connsiteY9" fmla="*/ 351793 h 433073"/>
              <a:gd name="connsiteX10" fmla="*/ 664572 w 2602946"/>
              <a:gd name="connsiteY10" fmla="*/ 361953 h 433073"/>
              <a:gd name="connsiteX11" fmla="*/ 1365612 w 2602946"/>
              <a:gd name="connsiteY11" fmla="*/ 392433 h 433073"/>
              <a:gd name="connsiteX12" fmla="*/ 1782172 w 2602946"/>
              <a:gd name="connsiteY12" fmla="*/ 372113 h 433073"/>
              <a:gd name="connsiteX13" fmla="*/ 1822812 w 2602946"/>
              <a:gd name="connsiteY13" fmla="*/ 361953 h 433073"/>
              <a:gd name="connsiteX14" fmla="*/ 2066652 w 2602946"/>
              <a:gd name="connsiteY14" fmla="*/ 372113 h 433073"/>
              <a:gd name="connsiteX15" fmla="*/ 2117452 w 2602946"/>
              <a:gd name="connsiteY15" fmla="*/ 392433 h 433073"/>
              <a:gd name="connsiteX16" fmla="*/ 2147932 w 2602946"/>
              <a:gd name="connsiteY16" fmla="*/ 402593 h 433073"/>
              <a:gd name="connsiteX17" fmla="*/ 2178412 w 2602946"/>
              <a:gd name="connsiteY17" fmla="*/ 422913 h 433073"/>
              <a:gd name="connsiteX18" fmla="*/ 2259692 w 2602946"/>
              <a:gd name="connsiteY18" fmla="*/ 433073 h 433073"/>
              <a:gd name="connsiteX19" fmla="*/ 2490483 w 2602946"/>
              <a:gd name="connsiteY19" fmla="*/ 398585 h 433073"/>
              <a:gd name="connsiteX20" fmla="*/ 2601963 w 2602946"/>
              <a:gd name="connsiteY20" fmla="*/ 206944 h 433073"/>
              <a:gd name="connsiteX21" fmla="*/ 2539046 w 2602946"/>
              <a:gd name="connsiteY21" fmla="*/ 83252 h 433073"/>
              <a:gd name="connsiteX22" fmla="*/ 2460655 w 2602946"/>
              <a:gd name="connsiteY22" fmla="*/ 77287 h 433073"/>
              <a:gd name="connsiteX23" fmla="*/ 2300332 w 2602946"/>
              <a:gd name="connsiteY23" fmla="*/ 97793 h 433073"/>
              <a:gd name="connsiteX24" fmla="*/ 2198732 w 2602946"/>
              <a:gd name="connsiteY24" fmla="*/ 57153 h 433073"/>
              <a:gd name="connsiteX25" fmla="*/ 2076812 w 2602946"/>
              <a:gd name="connsiteY25" fmla="*/ 36833 h 433073"/>
              <a:gd name="connsiteX26" fmla="*/ 2015852 w 2602946"/>
              <a:gd name="connsiteY26" fmla="*/ 16513 h 433073"/>
              <a:gd name="connsiteX27" fmla="*/ 1985372 w 2602946"/>
              <a:gd name="connsiteY27" fmla="*/ 6353 h 433073"/>
              <a:gd name="connsiteX28" fmla="*/ 1989100 w 2602946"/>
              <a:gd name="connsiteY28" fmla="*/ 25554 h 433073"/>
              <a:gd name="connsiteX29" fmla="*/ 1877154 w 2602946"/>
              <a:gd name="connsiteY29" fmla="*/ 7658 h 433073"/>
              <a:gd name="connsiteX30" fmla="*/ 1730253 w 2602946"/>
              <a:gd name="connsiteY30" fmla="*/ 5887 h 433073"/>
              <a:gd name="connsiteX31" fmla="*/ 1616536 w 2602946"/>
              <a:gd name="connsiteY31" fmla="*/ 7658 h 433073"/>
              <a:gd name="connsiteX32" fmla="*/ 1506547 w 2602946"/>
              <a:gd name="connsiteY32" fmla="*/ 5234 h 433073"/>
              <a:gd name="connsiteX33" fmla="*/ 1353308 w 2602946"/>
              <a:gd name="connsiteY33" fmla="*/ 388 h 433073"/>
              <a:gd name="connsiteX34" fmla="*/ 1162412 w 2602946"/>
              <a:gd name="connsiteY34" fmla="*/ 16513 h 433073"/>
              <a:gd name="connsiteX35" fmla="*/ 949052 w 2602946"/>
              <a:gd name="connsiteY35" fmla="*/ 36833 h 433073"/>
              <a:gd name="connsiteX36" fmla="*/ 847452 w 2602946"/>
              <a:gd name="connsiteY36" fmla="*/ 46993 h 433073"/>
              <a:gd name="connsiteX37" fmla="*/ 766172 w 2602946"/>
              <a:gd name="connsiteY37" fmla="*/ 77473 h 433073"/>
              <a:gd name="connsiteX38" fmla="*/ 512172 w 2602946"/>
              <a:gd name="connsiteY38" fmla="*/ 97793 h 433073"/>
              <a:gd name="connsiteX39" fmla="*/ 252300 w 2602946"/>
              <a:gd name="connsiteY39" fmla="*/ 93599 h 433073"/>
              <a:gd name="connsiteX40" fmla="*/ 75292 w 2602946"/>
              <a:gd name="connsiteY40" fmla="*/ 97793 h 433073"/>
              <a:gd name="connsiteX0" fmla="*/ 75292 w 2602946"/>
              <a:gd name="connsiteY0" fmla="*/ 97793 h 433073"/>
              <a:gd name="connsiteX1" fmla="*/ 75292 w 2602946"/>
              <a:gd name="connsiteY1" fmla="*/ 97793 h 433073"/>
              <a:gd name="connsiteX2" fmla="*/ 14332 w 2602946"/>
              <a:gd name="connsiteY2" fmla="*/ 219713 h 433073"/>
              <a:gd name="connsiteX3" fmla="*/ 44812 w 2602946"/>
              <a:gd name="connsiteY3" fmla="*/ 229873 h 433073"/>
              <a:gd name="connsiteX4" fmla="*/ 54972 w 2602946"/>
              <a:gd name="connsiteY4" fmla="*/ 260353 h 433073"/>
              <a:gd name="connsiteX5" fmla="*/ 65132 w 2602946"/>
              <a:gd name="connsiteY5" fmla="*/ 300993 h 433073"/>
              <a:gd name="connsiteX6" fmla="*/ 95612 w 2602946"/>
              <a:gd name="connsiteY6" fmla="*/ 311153 h 433073"/>
              <a:gd name="connsiteX7" fmla="*/ 207372 w 2602946"/>
              <a:gd name="connsiteY7" fmla="*/ 321313 h 433073"/>
              <a:gd name="connsiteX8" fmla="*/ 298812 w 2602946"/>
              <a:gd name="connsiteY8" fmla="*/ 341633 h 433073"/>
              <a:gd name="connsiteX9" fmla="*/ 552812 w 2602946"/>
              <a:gd name="connsiteY9" fmla="*/ 351793 h 433073"/>
              <a:gd name="connsiteX10" fmla="*/ 664572 w 2602946"/>
              <a:gd name="connsiteY10" fmla="*/ 361953 h 433073"/>
              <a:gd name="connsiteX11" fmla="*/ 1365612 w 2602946"/>
              <a:gd name="connsiteY11" fmla="*/ 392433 h 433073"/>
              <a:gd name="connsiteX12" fmla="*/ 1782172 w 2602946"/>
              <a:gd name="connsiteY12" fmla="*/ 372113 h 433073"/>
              <a:gd name="connsiteX13" fmla="*/ 1822812 w 2602946"/>
              <a:gd name="connsiteY13" fmla="*/ 361953 h 433073"/>
              <a:gd name="connsiteX14" fmla="*/ 2066652 w 2602946"/>
              <a:gd name="connsiteY14" fmla="*/ 372113 h 433073"/>
              <a:gd name="connsiteX15" fmla="*/ 2117452 w 2602946"/>
              <a:gd name="connsiteY15" fmla="*/ 392433 h 433073"/>
              <a:gd name="connsiteX16" fmla="*/ 2147932 w 2602946"/>
              <a:gd name="connsiteY16" fmla="*/ 402593 h 433073"/>
              <a:gd name="connsiteX17" fmla="*/ 2178412 w 2602946"/>
              <a:gd name="connsiteY17" fmla="*/ 422913 h 433073"/>
              <a:gd name="connsiteX18" fmla="*/ 2259692 w 2602946"/>
              <a:gd name="connsiteY18" fmla="*/ 433073 h 433073"/>
              <a:gd name="connsiteX19" fmla="*/ 2490483 w 2602946"/>
              <a:gd name="connsiteY19" fmla="*/ 398585 h 433073"/>
              <a:gd name="connsiteX20" fmla="*/ 2601963 w 2602946"/>
              <a:gd name="connsiteY20" fmla="*/ 206944 h 433073"/>
              <a:gd name="connsiteX21" fmla="*/ 2539046 w 2602946"/>
              <a:gd name="connsiteY21" fmla="*/ 83252 h 433073"/>
              <a:gd name="connsiteX22" fmla="*/ 2460655 w 2602946"/>
              <a:gd name="connsiteY22" fmla="*/ 77287 h 433073"/>
              <a:gd name="connsiteX23" fmla="*/ 2300332 w 2602946"/>
              <a:gd name="connsiteY23" fmla="*/ 39070 h 433073"/>
              <a:gd name="connsiteX24" fmla="*/ 2198732 w 2602946"/>
              <a:gd name="connsiteY24" fmla="*/ 57153 h 433073"/>
              <a:gd name="connsiteX25" fmla="*/ 2076812 w 2602946"/>
              <a:gd name="connsiteY25" fmla="*/ 36833 h 433073"/>
              <a:gd name="connsiteX26" fmla="*/ 2015852 w 2602946"/>
              <a:gd name="connsiteY26" fmla="*/ 16513 h 433073"/>
              <a:gd name="connsiteX27" fmla="*/ 1985372 w 2602946"/>
              <a:gd name="connsiteY27" fmla="*/ 6353 h 433073"/>
              <a:gd name="connsiteX28" fmla="*/ 1989100 w 2602946"/>
              <a:gd name="connsiteY28" fmla="*/ 25554 h 433073"/>
              <a:gd name="connsiteX29" fmla="*/ 1877154 w 2602946"/>
              <a:gd name="connsiteY29" fmla="*/ 7658 h 433073"/>
              <a:gd name="connsiteX30" fmla="*/ 1730253 w 2602946"/>
              <a:gd name="connsiteY30" fmla="*/ 5887 h 433073"/>
              <a:gd name="connsiteX31" fmla="*/ 1616536 w 2602946"/>
              <a:gd name="connsiteY31" fmla="*/ 7658 h 433073"/>
              <a:gd name="connsiteX32" fmla="*/ 1506547 w 2602946"/>
              <a:gd name="connsiteY32" fmla="*/ 5234 h 433073"/>
              <a:gd name="connsiteX33" fmla="*/ 1353308 w 2602946"/>
              <a:gd name="connsiteY33" fmla="*/ 388 h 433073"/>
              <a:gd name="connsiteX34" fmla="*/ 1162412 w 2602946"/>
              <a:gd name="connsiteY34" fmla="*/ 16513 h 433073"/>
              <a:gd name="connsiteX35" fmla="*/ 949052 w 2602946"/>
              <a:gd name="connsiteY35" fmla="*/ 36833 h 433073"/>
              <a:gd name="connsiteX36" fmla="*/ 847452 w 2602946"/>
              <a:gd name="connsiteY36" fmla="*/ 46993 h 433073"/>
              <a:gd name="connsiteX37" fmla="*/ 766172 w 2602946"/>
              <a:gd name="connsiteY37" fmla="*/ 77473 h 433073"/>
              <a:gd name="connsiteX38" fmla="*/ 512172 w 2602946"/>
              <a:gd name="connsiteY38" fmla="*/ 97793 h 433073"/>
              <a:gd name="connsiteX39" fmla="*/ 252300 w 2602946"/>
              <a:gd name="connsiteY39" fmla="*/ 93599 h 433073"/>
              <a:gd name="connsiteX40" fmla="*/ 75292 w 2602946"/>
              <a:gd name="connsiteY40" fmla="*/ 97793 h 433073"/>
              <a:gd name="connsiteX0" fmla="*/ 75292 w 2602946"/>
              <a:gd name="connsiteY0" fmla="*/ 99365 h 434645"/>
              <a:gd name="connsiteX1" fmla="*/ 75292 w 2602946"/>
              <a:gd name="connsiteY1" fmla="*/ 99365 h 434645"/>
              <a:gd name="connsiteX2" fmla="*/ 14332 w 2602946"/>
              <a:gd name="connsiteY2" fmla="*/ 221285 h 434645"/>
              <a:gd name="connsiteX3" fmla="*/ 44812 w 2602946"/>
              <a:gd name="connsiteY3" fmla="*/ 231445 h 434645"/>
              <a:gd name="connsiteX4" fmla="*/ 54972 w 2602946"/>
              <a:gd name="connsiteY4" fmla="*/ 261925 h 434645"/>
              <a:gd name="connsiteX5" fmla="*/ 65132 w 2602946"/>
              <a:gd name="connsiteY5" fmla="*/ 302565 h 434645"/>
              <a:gd name="connsiteX6" fmla="*/ 95612 w 2602946"/>
              <a:gd name="connsiteY6" fmla="*/ 312725 h 434645"/>
              <a:gd name="connsiteX7" fmla="*/ 207372 w 2602946"/>
              <a:gd name="connsiteY7" fmla="*/ 322885 h 434645"/>
              <a:gd name="connsiteX8" fmla="*/ 298812 w 2602946"/>
              <a:gd name="connsiteY8" fmla="*/ 343205 h 434645"/>
              <a:gd name="connsiteX9" fmla="*/ 552812 w 2602946"/>
              <a:gd name="connsiteY9" fmla="*/ 353365 h 434645"/>
              <a:gd name="connsiteX10" fmla="*/ 664572 w 2602946"/>
              <a:gd name="connsiteY10" fmla="*/ 363525 h 434645"/>
              <a:gd name="connsiteX11" fmla="*/ 1365612 w 2602946"/>
              <a:gd name="connsiteY11" fmla="*/ 394005 h 434645"/>
              <a:gd name="connsiteX12" fmla="*/ 1782172 w 2602946"/>
              <a:gd name="connsiteY12" fmla="*/ 373685 h 434645"/>
              <a:gd name="connsiteX13" fmla="*/ 1822812 w 2602946"/>
              <a:gd name="connsiteY13" fmla="*/ 363525 h 434645"/>
              <a:gd name="connsiteX14" fmla="*/ 2066652 w 2602946"/>
              <a:gd name="connsiteY14" fmla="*/ 373685 h 434645"/>
              <a:gd name="connsiteX15" fmla="*/ 2117452 w 2602946"/>
              <a:gd name="connsiteY15" fmla="*/ 394005 h 434645"/>
              <a:gd name="connsiteX16" fmla="*/ 2147932 w 2602946"/>
              <a:gd name="connsiteY16" fmla="*/ 404165 h 434645"/>
              <a:gd name="connsiteX17" fmla="*/ 2178412 w 2602946"/>
              <a:gd name="connsiteY17" fmla="*/ 424485 h 434645"/>
              <a:gd name="connsiteX18" fmla="*/ 2259692 w 2602946"/>
              <a:gd name="connsiteY18" fmla="*/ 434645 h 434645"/>
              <a:gd name="connsiteX19" fmla="*/ 2490483 w 2602946"/>
              <a:gd name="connsiteY19" fmla="*/ 400157 h 434645"/>
              <a:gd name="connsiteX20" fmla="*/ 2601963 w 2602946"/>
              <a:gd name="connsiteY20" fmla="*/ 208516 h 434645"/>
              <a:gd name="connsiteX21" fmla="*/ 2539046 w 2602946"/>
              <a:gd name="connsiteY21" fmla="*/ 84824 h 434645"/>
              <a:gd name="connsiteX22" fmla="*/ 2460655 w 2602946"/>
              <a:gd name="connsiteY22" fmla="*/ 78859 h 434645"/>
              <a:gd name="connsiteX23" fmla="*/ 2300332 w 2602946"/>
              <a:gd name="connsiteY23" fmla="*/ 40642 h 434645"/>
              <a:gd name="connsiteX24" fmla="*/ 2211316 w 2602946"/>
              <a:gd name="connsiteY24" fmla="*/ 2 h 434645"/>
              <a:gd name="connsiteX25" fmla="*/ 2076812 w 2602946"/>
              <a:gd name="connsiteY25" fmla="*/ 38405 h 434645"/>
              <a:gd name="connsiteX26" fmla="*/ 2015852 w 2602946"/>
              <a:gd name="connsiteY26" fmla="*/ 18085 h 434645"/>
              <a:gd name="connsiteX27" fmla="*/ 1985372 w 2602946"/>
              <a:gd name="connsiteY27" fmla="*/ 7925 h 434645"/>
              <a:gd name="connsiteX28" fmla="*/ 1989100 w 2602946"/>
              <a:gd name="connsiteY28" fmla="*/ 27126 h 434645"/>
              <a:gd name="connsiteX29" fmla="*/ 1877154 w 2602946"/>
              <a:gd name="connsiteY29" fmla="*/ 9230 h 434645"/>
              <a:gd name="connsiteX30" fmla="*/ 1730253 w 2602946"/>
              <a:gd name="connsiteY30" fmla="*/ 7459 h 434645"/>
              <a:gd name="connsiteX31" fmla="*/ 1616536 w 2602946"/>
              <a:gd name="connsiteY31" fmla="*/ 9230 h 434645"/>
              <a:gd name="connsiteX32" fmla="*/ 1506547 w 2602946"/>
              <a:gd name="connsiteY32" fmla="*/ 6806 h 434645"/>
              <a:gd name="connsiteX33" fmla="*/ 1353308 w 2602946"/>
              <a:gd name="connsiteY33" fmla="*/ 1960 h 434645"/>
              <a:gd name="connsiteX34" fmla="*/ 1162412 w 2602946"/>
              <a:gd name="connsiteY34" fmla="*/ 18085 h 434645"/>
              <a:gd name="connsiteX35" fmla="*/ 949052 w 2602946"/>
              <a:gd name="connsiteY35" fmla="*/ 38405 h 434645"/>
              <a:gd name="connsiteX36" fmla="*/ 847452 w 2602946"/>
              <a:gd name="connsiteY36" fmla="*/ 48565 h 434645"/>
              <a:gd name="connsiteX37" fmla="*/ 766172 w 2602946"/>
              <a:gd name="connsiteY37" fmla="*/ 79045 h 434645"/>
              <a:gd name="connsiteX38" fmla="*/ 512172 w 2602946"/>
              <a:gd name="connsiteY38" fmla="*/ 99365 h 434645"/>
              <a:gd name="connsiteX39" fmla="*/ 252300 w 2602946"/>
              <a:gd name="connsiteY39" fmla="*/ 95171 h 434645"/>
              <a:gd name="connsiteX40" fmla="*/ 75292 w 2602946"/>
              <a:gd name="connsiteY40" fmla="*/ 99365 h 434645"/>
              <a:gd name="connsiteX0" fmla="*/ 75292 w 2602946"/>
              <a:gd name="connsiteY0" fmla="*/ 101659 h 436939"/>
              <a:gd name="connsiteX1" fmla="*/ 75292 w 2602946"/>
              <a:gd name="connsiteY1" fmla="*/ 101659 h 436939"/>
              <a:gd name="connsiteX2" fmla="*/ 14332 w 2602946"/>
              <a:gd name="connsiteY2" fmla="*/ 223579 h 436939"/>
              <a:gd name="connsiteX3" fmla="*/ 44812 w 2602946"/>
              <a:gd name="connsiteY3" fmla="*/ 233739 h 436939"/>
              <a:gd name="connsiteX4" fmla="*/ 54972 w 2602946"/>
              <a:gd name="connsiteY4" fmla="*/ 264219 h 436939"/>
              <a:gd name="connsiteX5" fmla="*/ 65132 w 2602946"/>
              <a:gd name="connsiteY5" fmla="*/ 304859 h 436939"/>
              <a:gd name="connsiteX6" fmla="*/ 95612 w 2602946"/>
              <a:gd name="connsiteY6" fmla="*/ 315019 h 436939"/>
              <a:gd name="connsiteX7" fmla="*/ 207372 w 2602946"/>
              <a:gd name="connsiteY7" fmla="*/ 325179 h 436939"/>
              <a:gd name="connsiteX8" fmla="*/ 298812 w 2602946"/>
              <a:gd name="connsiteY8" fmla="*/ 345499 h 436939"/>
              <a:gd name="connsiteX9" fmla="*/ 552812 w 2602946"/>
              <a:gd name="connsiteY9" fmla="*/ 355659 h 436939"/>
              <a:gd name="connsiteX10" fmla="*/ 664572 w 2602946"/>
              <a:gd name="connsiteY10" fmla="*/ 365819 h 436939"/>
              <a:gd name="connsiteX11" fmla="*/ 1365612 w 2602946"/>
              <a:gd name="connsiteY11" fmla="*/ 396299 h 436939"/>
              <a:gd name="connsiteX12" fmla="*/ 1782172 w 2602946"/>
              <a:gd name="connsiteY12" fmla="*/ 375979 h 436939"/>
              <a:gd name="connsiteX13" fmla="*/ 1822812 w 2602946"/>
              <a:gd name="connsiteY13" fmla="*/ 365819 h 436939"/>
              <a:gd name="connsiteX14" fmla="*/ 2066652 w 2602946"/>
              <a:gd name="connsiteY14" fmla="*/ 375979 h 436939"/>
              <a:gd name="connsiteX15" fmla="*/ 2117452 w 2602946"/>
              <a:gd name="connsiteY15" fmla="*/ 396299 h 436939"/>
              <a:gd name="connsiteX16" fmla="*/ 2147932 w 2602946"/>
              <a:gd name="connsiteY16" fmla="*/ 406459 h 436939"/>
              <a:gd name="connsiteX17" fmla="*/ 2178412 w 2602946"/>
              <a:gd name="connsiteY17" fmla="*/ 426779 h 436939"/>
              <a:gd name="connsiteX18" fmla="*/ 2259692 w 2602946"/>
              <a:gd name="connsiteY18" fmla="*/ 436939 h 436939"/>
              <a:gd name="connsiteX19" fmla="*/ 2490483 w 2602946"/>
              <a:gd name="connsiteY19" fmla="*/ 402451 h 436939"/>
              <a:gd name="connsiteX20" fmla="*/ 2601963 w 2602946"/>
              <a:gd name="connsiteY20" fmla="*/ 210810 h 436939"/>
              <a:gd name="connsiteX21" fmla="*/ 2539046 w 2602946"/>
              <a:gd name="connsiteY21" fmla="*/ 87118 h 436939"/>
              <a:gd name="connsiteX22" fmla="*/ 2460655 w 2602946"/>
              <a:gd name="connsiteY22" fmla="*/ 81153 h 436939"/>
              <a:gd name="connsiteX23" fmla="*/ 2300332 w 2602946"/>
              <a:gd name="connsiteY23" fmla="*/ 42936 h 436939"/>
              <a:gd name="connsiteX24" fmla="*/ 2211316 w 2602946"/>
              <a:gd name="connsiteY24" fmla="*/ 2296 h 436939"/>
              <a:gd name="connsiteX25" fmla="*/ 2085201 w 2602946"/>
              <a:gd name="connsiteY25" fmla="*/ 2948 h 436939"/>
              <a:gd name="connsiteX26" fmla="*/ 2015852 w 2602946"/>
              <a:gd name="connsiteY26" fmla="*/ 20379 h 436939"/>
              <a:gd name="connsiteX27" fmla="*/ 1985372 w 2602946"/>
              <a:gd name="connsiteY27" fmla="*/ 10219 h 436939"/>
              <a:gd name="connsiteX28" fmla="*/ 1989100 w 2602946"/>
              <a:gd name="connsiteY28" fmla="*/ 29420 h 436939"/>
              <a:gd name="connsiteX29" fmla="*/ 1877154 w 2602946"/>
              <a:gd name="connsiteY29" fmla="*/ 11524 h 436939"/>
              <a:gd name="connsiteX30" fmla="*/ 1730253 w 2602946"/>
              <a:gd name="connsiteY30" fmla="*/ 9753 h 436939"/>
              <a:gd name="connsiteX31" fmla="*/ 1616536 w 2602946"/>
              <a:gd name="connsiteY31" fmla="*/ 11524 h 436939"/>
              <a:gd name="connsiteX32" fmla="*/ 1506547 w 2602946"/>
              <a:gd name="connsiteY32" fmla="*/ 9100 h 436939"/>
              <a:gd name="connsiteX33" fmla="*/ 1353308 w 2602946"/>
              <a:gd name="connsiteY33" fmla="*/ 4254 h 436939"/>
              <a:gd name="connsiteX34" fmla="*/ 1162412 w 2602946"/>
              <a:gd name="connsiteY34" fmla="*/ 20379 h 436939"/>
              <a:gd name="connsiteX35" fmla="*/ 949052 w 2602946"/>
              <a:gd name="connsiteY35" fmla="*/ 40699 h 436939"/>
              <a:gd name="connsiteX36" fmla="*/ 847452 w 2602946"/>
              <a:gd name="connsiteY36" fmla="*/ 50859 h 436939"/>
              <a:gd name="connsiteX37" fmla="*/ 766172 w 2602946"/>
              <a:gd name="connsiteY37" fmla="*/ 81339 h 436939"/>
              <a:gd name="connsiteX38" fmla="*/ 512172 w 2602946"/>
              <a:gd name="connsiteY38" fmla="*/ 101659 h 436939"/>
              <a:gd name="connsiteX39" fmla="*/ 252300 w 2602946"/>
              <a:gd name="connsiteY39" fmla="*/ 97465 h 436939"/>
              <a:gd name="connsiteX40" fmla="*/ 75292 w 2602946"/>
              <a:gd name="connsiteY40" fmla="*/ 101659 h 436939"/>
              <a:gd name="connsiteX0" fmla="*/ 75292 w 2602946"/>
              <a:gd name="connsiteY0" fmla="*/ 101659 h 436939"/>
              <a:gd name="connsiteX1" fmla="*/ 75292 w 2602946"/>
              <a:gd name="connsiteY1" fmla="*/ 101659 h 436939"/>
              <a:gd name="connsiteX2" fmla="*/ 14332 w 2602946"/>
              <a:gd name="connsiteY2" fmla="*/ 223579 h 436939"/>
              <a:gd name="connsiteX3" fmla="*/ 44812 w 2602946"/>
              <a:gd name="connsiteY3" fmla="*/ 233739 h 436939"/>
              <a:gd name="connsiteX4" fmla="*/ 54972 w 2602946"/>
              <a:gd name="connsiteY4" fmla="*/ 264219 h 436939"/>
              <a:gd name="connsiteX5" fmla="*/ 65132 w 2602946"/>
              <a:gd name="connsiteY5" fmla="*/ 304859 h 436939"/>
              <a:gd name="connsiteX6" fmla="*/ 95612 w 2602946"/>
              <a:gd name="connsiteY6" fmla="*/ 315019 h 436939"/>
              <a:gd name="connsiteX7" fmla="*/ 207372 w 2602946"/>
              <a:gd name="connsiteY7" fmla="*/ 325179 h 436939"/>
              <a:gd name="connsiteX8" fmla="*/ 298812 w 2602946"/>
              <a:gd name="connsiteY8" fmla="*/ 345499 h 436939"/>
              <a:gd name="connsiteX9" fmla="*/ 552812 w 2602946"/>
              <a:gd name="connsiteY9" fmla="*/ 355659 h 436939"/>
              <a:gd name="connsiteX10" fmla="*/ 664572 w 2602946"/>
              <a:gd name="connsiteY10" fmla="*/ 365819 h 436939"/>
              <a:gd name="connsiteX11" fmla="*/ 1365612 w 2602946"/>
              <a:gd name="connsiteY11" fmla="*/ 396299 h 436939"/>
              <a:gd name="connsiteX12" fmla="*/ 1782172 w 2602946"/>
              <a:gd name="connsiteY12" fmla="*/ 375979 h 436939"/>
              <a:gd name="connsiteX13" fmla="*/ 1822812 w 2602946"/>
              <a:gd name="connsiteY13" fmla="*/ 365819 h 436939"/>
              <a:gd name="connsiteX14" fmla="*/ 2066652 w 2602946"/>
              <a:gd name="connsiteY14" fmla="*/ 375979 h 436939"/>
              <a:gd name="connsiteX15" fmla="*/ 2117452 w 2602946"/>
              <a:gd name="connsiteY15" fmla="*/ 396299 h 436939"/>
              <a:gd name="connsiteX16" fmla="*/ 2147932 w 2602946"/>
              <a:gd name="connsiteY16" fmla="*/ 406459 h 436939"/>
              <a:gd name="connsiteX17" fmla="*/ 2178412 w 2602946"/>
              <a:gd name="connsiteY17" fmla="*/ 426779 h 436939"/>
              <a:gd name="connsiteX18" fmla="*/ 2259692 w 2602946"/>
              <a:gd name="connsiteY18" fmla="*/ 436939 h 436939"/>
              <a:gd name="connsiteX19" fmla="*/ 2490483 w 2602946"/>
              <a:gd name="connsiteY19" fmla="*/ 402451 h 436939"/>
              <a:gd name="connsiteX20" fmla="*/ 2601963 w 2602946"/>
              <a:gd name="connsiteY20" fmla="*/ 210810 h 436939"/>
              <a:gd name="connsiteX21" fmla="*/ 2539046 w 2602946"/>
              <a:gd name="connsiteY21" fmla="*/ 87118 h 436939"/>
              <a:gd name="connsiteX22" fmla="*/ 2460655 w 2602946"/>
              <a:gd name="connsiteY22" fmla="*/ 81153 h 436939"/>
              <a:gd name="connsiteX23" fmla="*/ 2300332 w 2602946"/>
              <a:gd name="connsiteY23" fmla="*/ 42936 h 436939"/>
              <a:gd name="connsiteX24" fmla="*/ 2211316 w 2602946"/>
              <a:gd name="connsiteY24" fmla="*/ 2296 h 436939"/>
              <a:gd name="connsiteX25" fmla="*/ 2085201 w 2602946"/>
              <a:gd name="connsiteY25" fmla="*/ 2948 h 436939"/>
              <a:gd name="connsiteX26" fmla="*/ 2015852 w 2602946"/>
              <a:gd name="connsiteY26" fmla="*/ 20379 h 436939"/>
              <a:gd name="connsiteX27" fmla="*/ 1985372 w 2602946"/>
              <a:gd name="connsiteY27" fmla="*/ 10219 h 436939"/>
              <a:gd name="connsiteX28" fmla="*/ 1989100 w 2602946"/>
              <a:gd name="connsiteY28" fmla="*/ 29420 h 436939"/>
              <a:gd name="connsiteX29" fmla="*/ 1818688 w 2602946"/>
              <a:gd name="connsiteY29" fmla="*/ 2169 h 436939"/>
              <a:gd name="connsiteX30" fmla="*/ 1730253 w 2602946"/>
              <a:gd name="connsiteY30" fmla="*/ 9753 h 436939"/>
              <a:gd name="connsiteX31" fmla="*/ 1616536 w 2602946"/>
              <a:gd name="connsiteY31" fmla="*/ 11524 h 436939"/>
              <a:gd name="connsiteX32" fmla="*/ 1506547 w 2602946"/>
              <a:gd name="connsiteY32" fmla="*/ 9100 h 436939"/>
              <a:gd name="connsiteX33" fmla="*/ 1353308 w 2602946"/>
              <a:gd name="connsiteY33" fmla="*/ 4254 h 436939"/>
              <a:gd name="connsiteX34" fmla="*/ 1162412 w 2602946"/>
              <a:gd name="connsiteY34" fmla="*/ 20379 h 436939"/>
              <a:gd name="connsiteX35" fmla="*/ 949052 w 2602946"/>
              <a:gd name="connsiteY35" fmla="*/ 40699 h 436939"/>
              <a:gd name="connsiteX36" fmla="*/ 847452 w 2602946"/>
              <a:gd name="connsiteY36" fmla="*/ 50859 h 436939"/>
              <a:gd name="connsiteX37" fmla="*/ 766172 w 2602946"/>
              <a:gd name="connsiteY37" fmla="*/ 81339 h 436939"/>
              <a:gd name="connsiteX38" fmla="*/ 512172 w 2602946"/>
              <a:gd name="connsiteY38" fmla="*/ 101659 h 436939"/>
              <a:gd name="connsiteX39" fmla="*/ 252300 w 2602946"/>
              <a:gd name="connsiteY39" fmla="*/ 97465 h 436939"/>
              <a:gd name="connsiteX40" fmla="*/ 75292 w 2602946"/>
              <a:gd name="connsiteY40" fmla="*/ 101659 h 436939"/>
              <a:gd name="connsiteX0" fmla="*/ 75292 w 2602946"/>
              <a:gd name="connsiteY0" fmla="*/ 104918 h 440198"/>
              <a:gd name="connsiteX1" fmla="*/ 75292 w 2602946"/>
              <a:gd name="connsiteY1" fmla="*/ 104918 h 440198"/>
              <a:gd name="connsiteX2" fmla="*/ 14332 w 2602946"/>
              <a:gd name="connsiteY2" fmla="*/ 226838 h 440198"/>
              <a:gd name="connsiteX3" fmla="*/ 44812 w 2602946"/>
              <a:gd name="connsiteY3" fmla="*/ 236998 h 440198"/>
              <a:gd name="connsiteX4" fmla="*/ 54972 w 2602946"/>
              <a:gd name="connsiteY4" fmla="*/ 267478 h 440198"/>
              <a:gd name="connsiteX5" fmla="*/ 65132 w 2602946"/>
              <a:gd name="connsiteY5" fmla="*/ 308118 h 440198"/>
              <a:gd name="connsiteX6" fmla="*/ 95612 w 2602946"/>
              <a:gd name="connsiteY6" fmla="*/ 318278 h 440198"/>
              <a:gd name="connsiteX7" fmla="*/ 207372 w 2602946"/>
              <a:gd name="connsiteY7" fmla="*/ 328438 h 440198"/>
              <a:gd name="connsiteX8" fmla="*/ 298812 w 2602946"/>
              <a:gd name="connsiteY8" fmla="*/ 348758 h 440198"/>
              <a:gd name="connsiteX9" fmla="*/ 552812 w 2602946"/>
              <a:gd name="connsiteY9" fmla="*/ 358918 h 440198"/>
              <a:gd name="connsiteX10" fmla="*/ 664572 w 2602946"/>
              <a:gd name="connsiteY10" fmla="*/ 369078 h 440198"/>
              <a:gd name="connsiteX11" fmla="*/ 1365612 w 2602946"/>
              <a:gd name="connsiteY11" fmla="*/ 399558 h 440198"/>
              <a:gd name="connsiteX12" fmla="*/ 1782172 w 2602946"/>
              <a:gd name="connsiteY12" fmla="*/ 379238 h 440198"/>
              <a:gd name="connsiteX13" fmla="*/ 1822812 w 2602946"/>
              <a:gd name="connsiteY13" fmla="*/ 369078 h 440198"/>
              <a:gd name="connsiteX14" fmla="*/ 2066652 w 2602946"/>
              <a:gd name="connsiteY14" fmla="*/ 379238 h 440198"/>
              <a:gd name="connsiteX15" fmla="*/ 2117452 w 2602946"/>
              <a:gd name="connsiteY15" fmla="*/ 399558 h 440198"/>
              <a:gd name="connsiteX16" fmla="*/ 2147932 w 2602946"/>
              <a:gd name="connsiteY16" fmla="*/ 409718 h 440198"/>
              <a:gd name="connsiteX17" fmla="*/ 2178412 w 2602946"/>
              <a:gd name="connsiteY17" fmla="*/ 430038 h 440198"/>
              <a:gd name="connsiteX18" fmla="*/ 2259692 w 2602946"/>
              <a:gd name="connsiteY18" fmla="*/ 440198 h 440198"/>
              <a:gd name="connsiteX19" fmla="*/ 2490483 w 2602946"/>
              <a:gd name="connsiteY19" fmla="*/ 405710 h 440198"/>
              <a:gd name="connsiteX20" fmla="*/ 2601963 w 2602946"/>
              <a:gd name="connsiteY20" fmla="*/ 214069 h 440198"/>
              <a:gd name="connsiteX21" fmla="*/ 2539046 w 2602946"/>
              <a:gd name="connsiteY21" fmla="*/ 90377 h 440198"/>
              <a:gd name="connsiteX22" fmla="*/ 2460655 w 2602946"/>
              <a:gd name="connsiteY22" fmla="*/ 84412 h 440198"/>
              <a:gd name="connsiteX23" fmla="*/ 2300332 w 2602946"/>
              <a:gd name="connsiteY23" fmla="*/ 46195 h 440198"/>
              <a:gd name="connsiteX24" fmla="*/ 2211316 w 2602946"/>
              <a:gd name="connsiteY24" fmla="*/ 5555 h 440198"/>
              <a:gd name="connsiteX25" fmla="*/ 2085201 w 2602946"/>
              <a:gd name="connsiteY25" fmla="*/ 6207 h 440198"/>
              <a:gd name="connsiteX26" fmla="*/ 2015852 w 2602946"/>
              <a:gd name="connsiteY26" fmla="*/ 23638 h 440198"/>
              <a:gd name="connsiteX27" fmla="*/ 1985372 w 2602946"/>
              <a:gd name="connsiteY27" fmla="*/ 13478 h 440198"/>
              <a:gd name="connsiteX28" fmla="*/ 1916603 w 2602946"/>
              <a:gd name="connsiteY28" fmla="*/ 4616 h 440198"/>
              <a:gd name="connsiteX29" fmla="*/ 1818688 w 2602946"/>
              <a:gd name="connsiteY29" fmla="*/ 5428 h 440198"/>
              <a:gd name="connsiteX30" fmla="*/ 1730253 w 2602946"/>
              <a:gd name="connsiteY30" fmla="*/ 13012 h 440198"/>
              <a:gd name="connsiteX31" fmla="*/ 1616536 w 2602946"/>
              <a:gd name="connsiteY31" fmla="*/ 14783 h 440198"/>
              <a:gd name="connsiteX32" fmla="*/ 1506547 w 2602946"/>
              <a:gd name="connsiteY32" fmla="*/ 12359 h 440198"/>
              <a:gd name="connsiteX33" fmla="*/ 1353308 w 2602946"/>
              <a:gd name="connsiteY33" fmla="*/ 7513 h 440198"/>
              <a:gd name="connsiteX34" fmla="*/ 1162412 w 2602946"/>
              <a:gd name="connsiteY34" fmla="*/ 23638 h 440198"/>
              <a:gd name="connsiteX35" fmla="*/ 949052 w 2602946"/>
              <a:gd name="connsiteY35" fmla="*/ 43958 h 440198"/>
              <a:gd name="connsiteX36" fmla="*/ 847452 w 2602946"/>
              <a:gd name="connsiteY36" fmla="*/ 54118 h 440198"/>
              <a:gd name="connsiteX37" fmla="*/ 766172 w 2602946"/>
              <a:gd name="connsiteY37" fmla="*/ 84598 h 440198"/>
              <a:gd name="connsiteX38" fmla="*/ 512172 w 2602946"/>
              <a:gd name="connsiteY38" fmla="*/ 104918 h 440198"/>
              <a:gd name="connsiteX39" fmla="*/ 252300 w 2602946"/>
              <a:gd name="connsiteY39" fmla="*/ 100724 h 440198"/>
              <a:gd name="connsiteX40" fmla="*/ 75292 w 2602946"/>
              <a:gd name="connsiteY40" fmla="*/ 104918 h 440198"/>
              <a:gd name="connsiteX0" fmla="*/ 75292 w 2602946"/>
              <a:gd name="connsiteY0" fmla="*/ 227222 h 562502"/>
              <a:gd name="connsiteX1" fmla="*/ 75292 w 2602946"/>
              <a:gd name="connsiteY1" fmla="*/ 227222 h 562502"/>
              <a:gd name="connsiteX2" fmla="*/ 14332 w 2602946"/>
              <a:gd name="connsiteY2" fmla="*/ 349142 h 562502"/>
              <a:gd name="connsiteX3" fmla="*/ 44812 w 2602946"/>
              <a:gd name="connsiteY3" fmla="*/ 359302 h 562502"/>
              <a:gd name="connsiteX4" fmla="*/ 54972 w 2602946"/>
              <a:gd name="connsiteY4" fmla="*/ 389782 h 562502"/>
              <a:gd name="connsiteX5" fmla="*/ 65132 w 2602946"/>
              <a:gd name="connsiteY5" fmla="*/ 430422 h 562502"/>
              <a:gd name="connsiteX6" fmla="*/ 95612 w 2602946"/>
              <a:gd name="connsiteY6" fmla="*/ 440582 h 562502"/>
              <a:gd name="connsiteX7" fmla="*/ 207372 w 2602946"/>
              <a:gd name="connsiteY7" fmla="*/ 450742 h 562502"/>
              <a:gd name="connsiteX8" fmla="*/ 298812 w 2602946"/>
              <a:gd name="connsiteY8" fmla="*/ 471062 h 562502"/>
              <a:gd name="connsiteX9" fmla="*/ 552812 w 2602946"/>
              <a:gd name="connsiteY9" fmla="*/ 481222 h 562502"/>
              <a:gd name="connsiteX10" fmla="*/ 664572 w 2602946"/>
              <a:gd name="connsiteY10" fmla="*/ 491382 h 562502"/>
              <a:gd name="connsiteX11" fmla="*/ 1365612 w 2602946"/>
              <a:gd name="connsiteY11" fmla="*/ 521862 h 562502"/>
              <a:gd name="connsiteX12" fmla="*/ 1782172 w 2602946"/>
              <a:gd name="connsiteY12" fmla="*/ 501542 h 562502"/>
              <a:gd name="connsiteX13" fmla="*/ 1822812 w 2602946"/>
              <a:gd name="connsiteY13" fmla="*/ 491382 h 562502"/>
              <a:gd name="connsiteX14" fmla="*/ 2066652 w 2602946"/>
              <a:gd name="connsiteY14" fmla="*/ 501542 h 562502"/>
              <a:gd name="connsiteX15" fmla="*/ 2117452 w 2602946"/>
              <a:gd name="connsiteY15" fmla="*/ 521862 h 562502"/>
              <a:gd name="connsiteX16" fmla="*/ 2147932 w 2602946"/>
              <a:gd name="connsiteY16" fmla="*/ 532022 h 562502"/>
              <a:gd name="connsiteX17" fmla="*/ 2178412 w 2602946"/>
              <a:gd name="connsiteY17" fmla="*/ 552342 h 562502"/>
              <a:gd name="connsiteX18" fmla="*/ 2259692 w 2602946"/>
              <a:gd name="connsiteY18" fmla="*/ 562502 h 562502"/>
              <a:gd name="connsiteX19" fmla="*/ 2490483 w 2602946"/>
              <a:gd name="connsiteY19" fmla="*/ 528014 h 562502"/>
              <a:gd name="connsiteX20" fmla="*/ 2601963 w 2602946"/>
              <a:gd name="connsiteY20" fmla="*/ 336373 h 562502"/>
              <a:gd name="connsiteX21" fmla="*/ 2539046 w 2602946"/>
              <a:gd name="connsiteY21" fmla="*/ 212681 h 562502"/>
              <a:gd name="connsiteX22" fmla="*/ 2460655 w 2602946"/>
              <a:gd name="connsiteY22" fmla="*/ 206716 h 562502"/>
              <a:gd name="connsiteX23" fmla="*/ 2300332 w 2602946"/>
              <a:gd name="connsiteY23" fmla="*/ 168499 h 562502"/>
              <a:gd name="connsiteX24" fmla="*/ 2211316 w 2602946"/>
              <a:gd name="connsiteY24" fmla="*/ 127859 h 562502"/>
              <a:gd name="connsiteX25" fmla="*/ 2085201 w 2602946"/>
              <a:gd name="connsiteY25" fmla="*/ 128511 h 562502"/>
              <a:gd name="connsiteX26" fmla="*/ 2015852 w 2602946"/>
              <a:gd name="connsiteY26" fmla="*/ 145942 h 562502"/>
              <a:gd name="connsiteX27" fmla="*/ 1985372 w 2602946"/>
              <a:gd name="connsiteY27" fmla="*/ 135782 h 562502"/>
              <a:gd name="connsiteX28" fmla="*/ 2024179 w 2602946"/>
              <a:gd name="connsiteY28" fmla="*/ 634 h 562502"/>
              <a:gd name="connsiteX29" fmla="*/ 1818688 w 2602946"/>
              <a:gd name="connsiteY29" fmla="*/ 127732 h 562502"/>
              <a:gd name="connsiteX30" fmla="*/ 1730253 w 2602946"/>
              <a:gd name="connsiteY30" fmla="*/ 135316 h 562502"/>
              <a:gd name="connsiteX31" fmla="*/ 1616536 w 2602946"/>
              <a:gd name="connsiteY31" fmla="*/ 137087 h 562502"/>
              <a:gd name="connsiteX32" fmla="*/ 1506547 w 2602946"/>
              <a:gd name="connsiteY32" fmla="*/ 134663 h 562502"/>
              <a:gd name="connsiteX33" fmla="*/ 1353308 w 2602946"/>
              <a:gd name="connsiteY33" fmla="*/ 129817 h 562502"/>
              <a:gd name="connsiteX34" fmla="*/ 1162412 w 2602946"/>
              <a:gd name="connsiteY34" fmla="*/ 145942 h 562502"/>
              <a:gd name="connsiteX35" fmla="*/ 949052 w 2602946"/>
              <a:gd name="connsiteY35" fmla="*/ 166262 h 562502"/>
              <a:gd name="connsiteX36" fmla="*/ 847452 w 2602946"/>
              <a:gd name="connsiteY36" fmla="*/ 176422 h 562502"/>
              <a:gd name="connsiteX37" fmla="*/ 766172 w 2602946"/>
              <a:gd name="connsiteY37" fmla="*/ 206902 h 562502"/>
              <a:gd name="connsiteX38" fmla="*/ 512172 w 2602946"/>
              <a:gd name="connsiteY38" fmla="*/ 227222 h 562502"/>
              <a:gd name="connsiteX39" fmla="*/ 252300 w 2602946"/>
              <a:gd name="connsiteY39" fmla="*/ 223028 h 562502"/>
              <a:gd name="connsiteX40" fmla="*/ 75292 w 2602946"/>
              <a:gd name="connsiteY40" fmla="*/ 227222 h 562502"/>
              <a:gd name="connsiteX0" fmla="*/ 75292 w 2602946"/>
              <a:gd name="connsiteY0" fmla="*/ 176118 h 511398"/>
              <a:gd name="connsiteX1" fmla="*/ 75292 w 2602946"/>
              <a:gd name="connsiteY1" fmla="*/ 176118 h 511398"/>
              <a:gd name="connsiteX2" fmla="*/ 14332 w 2602946"/>
              <a:gd name="connsiteY2" fmla="*/ 298038 h 511398"/>
              <a:gd name="connsiteX3" fmla="*/ 44812 w 2602946"/>
              <a:gd name="connsiteY3" fmla="*/ 308198 h 511398"/>
              <a:gd name="connsiteX4" fmla="*/ 54972 w 2602946"/>
              <a:gd name="connsiteY4" fmla="*/ 338678 h 511398"/>
              <a:gd name="connsiteX5" fmla="*/ 65132 w 2602946"/>
              <a:gd name="connsiteY5" fmla="*/ 379318 h 511398"/>
              <a:gd name="connsiteX6" fmla="*/ 95612 w 2602946"/>
              <a:gd name="connsiteY6" fmla="*/ 389478 h 511398"/>
              <a:gd name="connsiteX7" fmla="*/ 207372 w 2602946"/>
              <a:gd name="connsiteY7" fmla="*/ 399638 h 511398"/>
              <a:gd name="connsiteX8" fmla="*/ 298812 w 2602946"/>
              <a:gd name="connsiteY8" fmla="*/ 419958 h 511398"/>
              <a:gd name="connsiteX9" fmla="*/ 552812 w 2602946"/>
              <a:gd name="connsiteY9" fmla="*/ 430118 h 511398"/>
              <a:gd name="connsiteX10" fmla="*/ 664572 w 2602946"/>
              <a:gd name="connsiteY10" fmla="*/ 440278 h 511398"/>
              <a:gd name="connsiteX11" fmla="*/ 1365612 w 2602946"/>
              <a:gd name="connsiteY11" fmla="*/ 470758 h 511398"/>
              <a:gd name="connsiteX12" fmla="*/ 1782172 w 2602946"/>
              <a:gd name="connsiteY12" fmla="*/ 450438 h 511398"/>
              <a:gd name="connsiteX13" fmla="*/ 1822812 w 2602946"/>
              <a:gd name="connsiteY13" fmla="*/ 440278 h 511398"/>
              <a:gd name="connsiteX14" fmla="*/ 2066652 w 2602946"/>
              <a:gd name="connsiteY14" fmla="*/ 450438 h 511398"/>
              <a:gd name="connsiteX15" fmla="*/ 2117452 w 2602946"/>
              <a:gd name="connsiteY15" fmla="*/ 470758 h 511398"/>
              <a:gd name="connsiteX16" fmla="*/ 2147932 w 2602946"/>
              <a:gd name="connsiteY16" fmla="*/ 480918 h 511398"/>
              <a:gd name="connsiteX17" fmla="*/ 2178412 w 2602946"/>
              <a:gd name="connsiteY17" fmla="*/ 501238 h 511398"/>
              <a:gd name="connsiteX18" fmla="*/ 2259692 w 2602946"/>
              <a:gd name="connsiteY18" fmla="*/ 511398 h 511398"/>
              <a:gd name="connsiteX19" fmla="*/ 2490483 w 2602946"/>
              <a:gd name="connsiteY19" fmla="*/ 476910 h 511398"/>
              <a:gd name="connsiteX20" fmla="*/ 2601963 w 2602946"/>
              <a:gd name="connsiteY20" fmla="*/ 285269 h 511398"/>
              <a:gd name="connsiteX21" fmla="*/ 2539046 w 2602946"/>
              <a:gd name="connsiteY21" fmla="*/ 161577 h 511398"/>
              <a:gd name="connsiteX22" fmla="*/ 2460655 w 2602946"/>
              <a:gd name="connsiteY22" fmla="*/ 155612 h 511398"/>
              <a:gd name="connsiteX23" fmla="*/ 2300332 w 2602946"/>
              <a:gd name="connsiteY23" fmla="*/ 117395 h 511398"/>
              <a:gd name="connsiteX24" fmla="*/ 2211316 w 2602946"/>
              <a:gd name="connsiteY24" fmla="*/ 76755 h 511398"/>
              <a:gd name="connsiteX25" fmla="*/ 2085201 w 2602946"/>
              <a:gd name="connsiteY25" fmla="*/ 77407 h 511398"/>
              <a:gd name="connsiteX26" fmla="*/ 2015852 w 2602946"/>
              <a:gd name="connsiteY26" fmla="*/ 94838 h 511398"/>
              <a:gd name="connsiteX27" fmla="*/ 1985372 w 2602946"/>
              <a:gd name="connsiteY27" fmla="*/ 84678 h 511398"/>
              <a:gd name="connsiteX28" fmla="*/ 2080306 w 2602946"/>
              <a:gd name="connsiteY28" fmla="*/ 980 h 511398"/>
              <a:gd name="connsiteX29" fmla="*/ 1818688 w 2602946"/>
              <a:gd name="connsiteY29" fmla="*/ 76628 h 511398"/>
              <a:gd name="connsiteX30" fmla="*/ 1730253 w 2602946"/>
              <a:gd name="connsiteY30" fmla="*/ 84212 h 511398"/>
              <a:gd name="connsiteX31" fmla="*/ 1616536 w 2602946"/>
              <a:gd name="connsiteY31" fmla="*/ 85983 h 511398"/>
              <a:gd name="connsiteX32" fmla="*/ 1506547 w 2602946"/>
              <a:gd name="connsiteY32" fmla="*/ 83559 h 511398"/>
              <a:gd name="connsiteX33" fmla="*/ 1353308 w 2602946"/>
              <a:gd name="connsiteY33" fmla="*/ 78713 h 511398"/>
              <a:gd name="connsiteX34" fmla="*/ 1162412 w 2602946"/>
              <a:gd name="connsiteY34" fmla="*/ 94838 h 511398"/>
              <a:gd name="connsiteX35" fmla="*/ 949052 w 2602946"/>
              <a:gd name="connsiteY35" fmla="*/ 115158 h 511398"/>
              <a:gd name="connsiteX36" fmla="*/ 847452 w 2602946"/>
              <a:gd name="connsiteY36" fmla="*/ 125318 h 511398"/>
              <a:gd name="connsiteX37" fmla="*/ 766172 w 2602946"/>
              <a:gd name="connsiteY37" fmla="*/ 155798 h 511398"/>
              <a:gd name="connsiteX38" fmla="*/ 512172 w 2602946"/>
              <a:gd name="connsiteY38" fmla="*/ 176118 h 511398"/>
              <a:gd name="connsiteX39" fmla="*/ 252300 w 2602946"/>
              <a:gd name="connsiteY39" fmla="*/ 171924 h 511398"/>
              <a:gd name="connsiteX40" fmla="*/ 75292 w 2602946"/>
              <a:gd name="connsiteY40" fmla="*/ 176118 h 511398"/>
              <a:gd name="connsiteX0" fmla="*/ 75292 w 2602946"/>
              <a:gd name="connsiteY0" fmla="*/ 176118 h 511398"/>
              <a:gd name="connsiteX1" fmla="*/ 75292 w 2602946"/>
              <a:gd name="connsiteY1" fmla="*/ 176118 h 511398"/>
              <a:gd name="connsiteX2" fmla="*/ 14332 w 2602946"/>
              <a:gd name="connsiteY2" fmla="*/ 298038 h 511398"/>
              <a:gd name="connsiteX3" fmla="*/ 44812 w 2602946"/>
              <a:gd name="connsiteY3" fmla="*/ 308198 h 511398"/>
              <a:gd name="connsiteX4" fmla="*/ 54972 w 2602946"/>
              <a:gd name="connsiteY4" fmla="*/ 338678 h 511398"/>
              <a:gd name="connsiteX5" fmla="*/ 65132 w 2602946"/>
              <a:gd name="connsiteY5" fmla="*/ 379318 h 511398"/>
              <a:gd name="connsiteX6" fmla="*/ 95612 w 2602946"/>
              <a:gd name="connsiteY6" fmla="*/ 389478 h 511398"/>
              <a:gd name="connsiteX7" fmla="*/ 207372 w 2602946"/>
              <a:gd name="connsiteY7" fmla="*/ 399638 h 511398"/>
              <a:gd name="connsiteX8" fmla="*/ 298812 w 2602946"/>
              <a:gd name="connsiteY8" fmla="*/ 419958 h 511398"/>
              <a:gd name="connsiteX9" fmla="*/ 552812 w 2602946"/>
              <a:gd name="connsiteY9" fmla="*/ 430118 h 511398"/>
              <a:gd name="connsiteX10" fmla="*/ 664572 w 2602946"/>
              <a:gd name="connsiteY10" fmla="*/ 440278 h 511398"/>
              <a:gd name="connsiteX11" fmla="*/ 1365612 w 2602946"/>
              <a:gd name="connsiteY11" fmla="*/ 470758 h 511398"/>
              <a:gd name="connsiteX12" fmla="*/ 1782172 w 2602946"/>
              <a:gd name="connsiteY12" fmla="*/ 450438 h 511398"/>
              <a:gd name="connsiteX13" fmla="*/ 1822812 w 2602946"/>
              <a:gd name="connsiteY13" fmla="*/ 440278 h 511398"/>
              <a:gd name="connsiteX14" fmla="*/ 2066652 w 2602946"/>
              <a:gd name="connsiteY14" fmla="*/ 450438 h 511398"/>
              <a:gd name="connsiteX15" fmla="*/ 2117452 w 2602946"/>
              <a:gd name="connsiteY15" fmla="*/ 470758 h 511398"/>
              <a:gd name="connsiteX16" fmla="*/ 2147932 w 2602946"/>
              <a:gd name="connsiteY16" fmla="*/ 480918 h 511398"/>
              <a:gd name="connsiteX17" fmla="*/ 2178412 w 2602946"/>
              <a:gd name="connsiteY17" fmla="*/ 501238 h 511398"/>
              <a:gd name="connsiteX18" fmla="*/ 2259692 w 2602946"/>
              <a:gd name="connsiteY18" fmla="*/ 511398 h 511398"/>
              <a:gd name="connsiteX19" fmla="*/ 2490483 w 2602946"/>
              <a:gd name="connsiteY19" fmla="*/ 476910 h 511398"/>
              <a:gd name="connsiteX20" fmla="*/ 2601963 w 2602946"/>
              <a:gd name="connsiteY20" fmla="*/ 285269 h 511398"/>
              <a:gd name="connsiteX21" fmla="*/ 2539046 w 2602946"/>
              <a:gd name="connsiteY21" fmla="*/ 161577 h 511398"/>
              <a:gd name="connsiteX22" fmla="*/ 2460655 w 2602946"/>
              <a:gd name="connsiteY22" fmla="*/ 155612 h 511398"/>
              <a:gd name="connsiteX23" fmla="*/ 2300332 w 2602946"/>
              <a:gd name="connsiteY23" fmla="*/ 117395 h 511398"/>
              <a:gd name="connsiteX24" fmla="*/ 2211316 w 2602946"/>
              <a:gd name="connsiteY24" fmla="*/ 76755 h 511398"/>
              <a:gd name="connsiteX25" fmla="*/ 2085201 w 2602946"/>
              <a:gd name="connsiteY25" fmla="*/ 77407 h 511398"/>
              <a:gd name="connsiteX26" fmla="*/ 2015852 w 2602946"/>
              <a:gd name="connsiteY26" fmla="*/ 94838 h 511398"/>
              <a:gd name="connsiteX27" fmla="*/ 1985372 w 2602946"/>
              <a:gd name="connsiteY27" fmla="*/ 84678 h 511398"/>
              <a:gd name="connsiteX28" fmla="*/ 2080306 w 2602946"/>
              <a:gd name="connsiteY28" fmla="*/ 980 h 511398"/>
              <a:gd name="connsiteX29" fmla="*/ 1818688 w 2602946"/>
              <a:gd name="connsiteY29" fmla="*/ 76628 h 511398"/>
              <a:gd name="connsiteX30" fmla="*/ 1730253 w 2602946"/>
              <a:gd name="connsiteY30" fmla="*/ 84212 h 511398"/>
              <a:gd name="connsiteX31" fmla="*/ 1616536 w 2602946"/>
              <a:gd name="connsiteY31" fmla="*/ 85983 h 511398"/>
              <a:gd name="connsiteX32" fmla="*/ 1506547 w 2602946"/>
              <a:gd name="connsiteY32" fmla="*/ 83559 h 511398"/>
              <a:gd name="connsiteX33" fmla="*/ 1353308 w 2602946"/>
              <a:gd name="connsiteY33" fmla="*/ 78713 h 511398"/>
              <a:gd name="connsiteX34" fmla="*/ 1162412 w 2602946"/>
              <a:gd name="connsiteY34" fmla="*/ 94838 h 511398"/>
              <a:gd name="connsiteX35" fmla="*/ 949052 w 2602946"/>
              <a:gd name="connsiteY35" fmla="*/ 115158 h 511398"/>
              <a:gd name="connsiteX36" fmla="*/ 847452 w 2602946"/>
              <a:gd name="connsiteY36" fmla="*/ 125318 h 511398"/>
              <a:gd name="connsiteX37" fmla="*/ 766172 w 2602946"/>
              <a:gd name="connsiteY37" fmla="*/ 155798 h 511398"/>
              <a:gd name="connsiteX38" fmla="*/ 512172 w 2602946"/>
              <a:gd name="connsiteY38" fmla="*/ 176118 h 511398"/>
              <a:gd name="connsiteX39" fmla="*/ 252300 w 2602946"/>
              <a:gd name="connsiteY39" fmla="*/ 171924 h 511398"/>
              <a:gd name="connsiteX40" fmla="*/ 75292 w 2602946"/>
              <a:gd name="connsiteY40" fmla="*/ 176118 h 511398"/>
              <a:gd name="connsiteX0" fmla="*/ 75292 w 2602946"/>
              <a:gd name="connsiteY0" fmla="*/ 175528 h 510808"/>
              <a:gd name="connsiteX1" fmla="*/ 75292 w 2602946"/>
              <a:gd name="connsiteY1" fmla="*/ 175528 h 510808"/>
              <a:gd name="connsiteX2" fmla="*/ 14332 w 2602946"/>
              <a:gd name="connsiteY2" fmla="*/ 297448 h 510808"/>
              <a:gd name="connsiteX3" fmla="*/ 44812 w 2602946"/>
              <a:gd name="connsiteY3" fmla="*/ 307608 h 510808"/>
              <a:gd name="connsiteX4" fmla="*/ 54972 w 2602946"/>
              <a:gd name="connsiteY4" fmla="*/ 338088 h 510808"/>
              <a:gd name="connsiteX5" fmla="*/ 65132 w 2602946"/>
              <a:gd name="connsiteY5" fmla="*/ 378728 h 510808"/>
              <a:gd name="connsiteX6" fmla="*/ 95612 w 2602946"/>
              <a:gd name="connsiteY6" fmla="*/ 388888 h 510808"/>
              <a:gd name="connsiteX7" fmla="*/ 207372 w 2602946"/>
              <a:gd name="connsiteY7" fmla="*/ 399048 h 510808"/>
              <a:gd name="connsiteX8" fmla="*/ 298812 w 2602946"/>
              <a:gd name="connsiteY8" fmla="*/ 419368 h 510808"/>
              <a:gd name="connsiteX9" fmla="*/ 552812 w 2602946"/>
              <a:gd name="connsiteY9" fmla="*/ 429528 h 510808"/>
              <a:gd name="connsiteX10" fmla="*/ 664572 w 2602946"/>
              <a:gd name="connsiteY10" fmla="*/ 439688 h 510808"/>
              <a:gd name="connsiteX11" fmla="*/ 1365612 w 2602946"/>
              <a:gd name="connsiteY11" fmla="*/ 470168 h 510808"/>
              <a:gd name="connsiteX12" fmla="*/ 1782172 w 2602946"/>
              <a:gd name="connsiteY12" fmla="*/ 449848 h 510808"/>
              <a:gd name="connsiteX13" fmla="*/ 1822812 w 2602946"/>
              <a:gd name="connsiteY13" fmla="*/ 439688 h 510808"/>
              <a:gd name="connsiteX14" fmla="*/ 2066652 w 2602946"/>
              <a:gd name="connsiteY14" fmla="*/ 449848 h 510808"/>
              <a:gd name="connsiteX15" fmla="*/ 2117452 w 2602946"/>
              <a:gd name="connsiteY15" fmla="*/ 470168 h 510808"/>
              <a:gd name="connsiteX16" fmla="*/ 2147932 w 2602946"/>
              <a:gd name="connsiteY16" fmla="*/ 480328 h 510808"/>
              <a:gd name="connsiteX17" fmla="*/ 2178412 w 2602946"/>
              <a:gd name="connsiteY17" fmla="*/ 500648 h 510808"/>
              <a:gd name="connsiteX18" fmla="*/ 2259692 w 2602946"/>
              <a:gd name="connsiteY18" fmla="*/ 510808 h 510808"/>
              <a:gd name="connsiteX19" fmla="*/ 2490483 w 2602946"/>
              <a:gd name="connsiteY19" fmla="*/ 476320 h 510808"/>
              <a:gd name="connsiteX20" fmla="*/ 2601963 w 2602946"/>
              <a:gd name="connsiteY20" fmla="*/ 284679 h 510808"/>
              <a:gd name="connsiteX21" fmla="*/ 2539046 w 2602946"/>
              <a:gd name="connsiteY21" fmla="*/ 160987 h 510808"/>
              <a:gd name="connsiteX22" fmla="*/ 2460655 w 2602946"/>
              <a:gd name="connsiteY22" fmla="*/ 155022 h 510808"/>
              <a:gd name="connsiteX23" fmla="*/ 2300332 w 2602946"/>
              <a:gd name="connsiteY23" fmla="*/ 116805 h 510808"/>
              <a:gd name="connsiteX24" fmla="*/ 2211316 w 2602946"/>
              <a:gd name="connsiteY24" fmla="*/ 76165 h 510808"/>
              <a:gd name="connsiteX25" fmla="*/ 2085201 w 2602946"/>
              <a:gd name="connsiteY25" fmla="*/ 76817 h 510808"/>
              <a:gd name="connsiteX26" fmla="*/ 2015852 w 2602946"/>
              <a:gd name="connsiteY26" fmla="*/ 94248 h 510808"/>
              <a:gd name="connsiteX27" fmla="*/ 1985372 w 2602946"/>
              <a:gd name="connsiteY27" fmla="*/ 84088 h 510808"/>
              <a:gd name="connsiteX28" fmla="*/ 2080306 w 2602946"/>
              <a:gd name="connsiteY28" fmla="*/ 390 h 510808"/>
              <a:gd name="connsiteX29" fmla="*/ 1818688 w 2602946"/>
              <a:gd name="connsiteY29" fmla="*/ 76038 h 510808"/>
              <a:gd name="connsiteX30" fmla="*/ 1730253 w 2602946"/>
              <a:gd name="connsiteY30" fmla="*/ 83622 h 510808"/>
              <a:gd name="connsiteX31" fmla="*/ 1616536 w 2602946"/>
              <a:gd name="connsiteY31" fmla="*/ 85393 h 510808"/>
              <a:gd name="connsiteX32" fmla="*/ 1506547 w 2602946"/>
              <a:gd name="connsiteY32" fmla="*/ 82969 h 510808"/>
              <a:gd name="connsiteX33" fmla="*/ 1353308 w 2602946"/>
              <a:gd name="connsiteY33" fmla="*/ 78123 h 510808"/>
              <a:gd name="connsiteX34" fmla="*/ 1162412 w 2602946"/>
              <a:gd name="connsiteY34" fmla="*/ 94248 h 510808"/>
              <a:gd name="connsiteX35" fmla="*/ 949052 w 2602946"/>
              <a:gd name="connsiteY35" fmla="*/ 114568 h 510808"/>
              <a:gd name="connsiteX36" fmla="*/ 847452 w 2602946"/>
              <a:gd name="connsiteY36" fmla="*/ 124728 h 510808"/>
              <a:gd name="connsiteX37" fmla="*/ 766172 w 2602946"/>
              <a:gd name="connsiteY37" fmla="*/ 155208 h 510808"/>
              <a:gd name="connsiteX38" fmla="*/ 512172 w 2602946"/>
              <a:gd name="connsiteY38" fmla="*/ 175528 h 510808"/>
              <a:gd name="connsiteX39" fmla="*/ 252300 w 2602946"/>
              <a:gd name="connsiteY39" fmla="*/ 171334 h 510808"/>
              <a:gd name="connsiteX40" fmla="*/ 75292 w 2602946"/>
              <a:gd name="connsiteY40" fmla="*/ 175528 h 510808"/>
              <a:gd name="connsiteX0" fmla="*/ 75292 w 2602946"/>
              <a:gd name="connsiteY0" fmla="*/ 101660 h 436940"/>
              <a:gd name="connsiteX1" fmla="*/ 75292 w 2602946"/>
              <a:gd name="connsiteY1" fmla="*/ 101660 h 436940"/>
              <a:gd name="connsiteX2" fmla="*/ 14332 w 2602946"/>
              <a:gd name="connsiteY2" fmla="*/ 223580 h 436940"/>
              <a:gd name="connsiteX3" fmla="*/ 44812 w 2602946"/>
              <a:gd name="connsiteY3" fmla="*/ 233740 h 436940"/>
              <a:gd name="connsiteX4" fmla="*/ 54972 w 2602946"/>
              <a:gd name="connsiteY4" fmla="*/ 264220 h 436940"/>
              <a:gd name="connsiteX5" fmla="*/ 65132 w 2602946"/>
              <a:gd name="connsiteY5" fmla="*/ 304860 h 436940"/>
              <a:gd name="connsiteX6" fmla="*/ 95612 w 2602946"/>
              <a:gd name="connsiteY6" fmla="*/ 315020 h 436940"/>
              <a:gd name="connsiteX7" fmla="*/ 207372 w 2602946"/>
              <a:gd name="connsiteY7" fmla="*/ 325180 h 436940"/>
              <a:gd name="connsiteX8" fmla="*/ 298812 w 2602946"/>
              <a:gd name="connsiteY8" fmla="*/ 345500 h 436940"/>
              <a:gd name="connsiteX9" fmla="*/ 552812 w 2602946"/>
              <a:gd name="connsiteY9" fmla="*/ 355660 h 436940"/>
              <a:gd name="connsiteX10" fmla="*/ 664572 w 2602946"/>
              <a:gd name="connsiteY10" fmla="*/ 365820 h 436940"/>
              <a:gd name="connsiteX11" fmla="*/ 1365612 w 2602946"/>
              <a:gd name="connsiteY11" fmla="*/ 396300 h 436940"/>
              <a:gd name="connsiteX12" fmla="*/ 1782172 w 2602946"/>
              <a:gd name="connsiteY12" fmla="*/ 375980 h 436940"/>
              <a:gd name="connsiteX13" fmla="*/ 1822812 w 2602946"/>
              <a:gd name="connsiteY13" fmla="*/ 365820 h 436940"/>
              <a:gd name="connsiteX14" fmla="*/ 2066652 w 2602946"/>
              <a:gd name="connsiteY14" fmla="*/ 375980 h 436940"/>
              <a:gd name="connsiteX15" fmla="*/ 2117452 w 2602946"/>
              <a:gd name="connsiteY15" fmla="*/ 396300 h 436940"/>
              <a:gd name="connsiteX16" fmla="*/ 2147932 w 2602946"/>
              <a:gd name="connsiteY16" fmla="*/ 406460 h 436940"/>
              <a:gd name="connsiteX17" fmla="*/ 2178412 w 2602946"/>
              <a:gd name="connsiteY17" fmla="*/ 426780 h 436940"/>
              <a:gd name="connsiteX18" fmla="*/ 2259692 w 2602946"/>
              <a:gd name="connsiteY18" fmla="*/ 436940 h 436940"/>
              <a:gd name="connsiteX19" fmla="*/ 2490483 w 2602946"/>
              <a:gd name="connsiteY19" fmla="*/ 402452 h 436940"/>
              <a:gd name="connsiteX20" fmla="*/ 2601963 w 2602946"/>
              <a:gd name="connsiteY20" fmla="*/ 210811 h 436940"/>
              <a:gd name="connsiteX21" fmla="*/ 2539046 w 2602946"/>
              <a:gd name="connsiteY21" fmla="*/ 87119 h 436940"/>
              <a:gd name="connsiteX22" fmla="*/ 2460655 w 2602946"/>
              <a:gd name="connsiteY22" fmla="*/ 81154 h 436940"/>
              <a:gd name="connsiteX23" fmla="*/ 2300332 w 2602946"/>
              <a:gd name="connsiteY23" fmla="*/ 42937 h 436940"/>
              <a:gd name="connsiteX24" fmla="*/ 2211316 w 2602946"/>
              <a:gd name="connsiteY24" fmla="*/ 2297 h 436940"/>
              <a:gd name="connsiteX25" fmla="*/ 2085201 w 2602946"/>
              <a:gd name="connsiteY25" fmla="*/ 2949 h 436940"/>
              <a:gd name="connsiteX26" fmla="*/ 2015852 w 2602946"/>
              <a:gd name="connsiteY26" fmla="*/ 20380 h 436940"/>
              <a:gd name="connsiteX27" fmla="*/ 1985372 w 2602946"/>
              <a:gd name="connsiteY27" fmla="*/ 10220 h 436940"/>
              <a:gd name="connsiteX28" fmla="*/ 1944666 w 2602946"/>
              <a:gd name="connsiteY28" fmla="*/ 15389 h 436940"/>
              <a:gd name="connsiteX29" fmla="*/ 1818688 w 2602946"/>
              <a:gd name="connsiteY29" fmla="*/ 2170 h 436940"/>
              <a:gd name="connsiteX30" fmla="*/ 1730253 w 2602946"/>
              <a:gd name="connsiteY30" fmla="*/ 9754 h 436940"/>
              <a:gd name="connsiteX31" fmla="*/ 1616536 w 2602946"/>
              <a:gd name="connsiteY31" fmla="*/ 11525 h 436940"/>
              <a:gd name="connsiteX32" fmla="*/ 1506547 w 2602946"/>
              <a:gd name="connsiteY32" fmla="*/ 9101 h 436940"/>
              <a:gd name="connsiteX33" fmla="*/ 1353308 w 2602946"/>
              <a:gd name="connsiteY33" fmla="*/ 4255 h 436940"/>
              <a:gd name="connsiteX34" fmla="*/ 1162412 w 2602946"/>
              <a:gd name="connsiteY34" fmla="*/ 20380 h 436940"/>
              <a:gd name="connsiteX35" fmla="*/ 949052 w 2602946"/>
              <a:gd name="connsiteY35" fmla="*/ 40700 h 436940"/>
              <a:gd name="connsiteX36" fmla="*/ 847452 w 2602946"/>
              <a:gd name="connsiteY36" fmla="*/ 50860 h 436940"/>
              <a:gd name="connsiteX37" fmla="*/ 766172 w 2602946"/>
              <a:gd name="connsiteY37" fmla="*/ 81340 h 436940"/>
              <a:gd name="connsiteX38" fmla="*/ 512172 w 2602946"/>
              <a:gd name="connsiteY38" fmla="*/ 101660 h 436940"/>
              <a:gd name="connsiteX39" fmla="*/ 252300 w 2602946"/>
              <a:gd name="connsiteY39" fmla="*/ 97466 h 436940"/>
              <a:gd name="connsiteX40" fmla="*/ 75292 w 2602946"/>
              <a:gd name="connsiteY40" fmla="*/ 101660 h 436940"/>
              <a:gd name="connsiteX0" fmla="*/ 75292 w 2602946"/>
              <a:gd name="connsiteY0" fmla="*/ 101660 h 436940"/>
              <a:gd name="connsiteX1" fmla="*/ 75292 w 2602946"/>
              <a:gd name="connsiteY1" fmla="*/ 101660 h 436940"/>
              <a:gd name="connsiteX2" fmla="*/ 14332 w 2602946"/>
              <a:gd name="connsiteY2" fmla="*/ 223580 h 436940"/>
              <a:gd name="connsiteX3" fmla="*/ 44812 w 2602946"/>
              <a:gd name="connsiteY3" fmla="*/ 233740 h 436940"/>
              <a:gd name="connsiteX4" fmla="*/ 54972 w 2602946"/>
              <a:gd name="connsiteY4" fmla="*/ 264220 h 436940"/>
              <a:gd name="connsiteX5" fmla="*/ 65132 w 2602946"/>
              <a:gd name="connsiteY5" fmla="*/ 304860 h 436940"/>
              <a:gd name="connsiteX6" fmla="*/ 95612 w 2602946"/>
              <a:gd name="connsiteY6" fmla="*/ 315020 h 436940"/>
              <a:gd name="connsiteX7" fmla="*/ 207372 w 2602946"/>
              <a:gd name="connsiteY7" fmla="*/ 325180 h 436940"/>
              <a:gd name="connsiteX8" fmla="*/ 298812 w 2602946"/>
              <a:gd name="connsiteY8" fmla="*/ 345500 h 436940"/>
              <a:gd name="connsiteX9" fmla="*/ 552812 w 2602946"/>
              <a:gd name="connsiteY9" fmla="*/ 355660 h 436940"/>
              <a:gd name="connsiteX10" fmla="*/ 664572 w 2602946"/>
              <a:gd name="connsiteY10" fmla="*/ 365820 h 436940"/>
              <a:gd name="connsiteX11" fmla="*/ 1365612 w 2602946"/>
              <a:gd name="connsiteY11" fmla="*/ 396300 h 436940"/>
              <a:gd name="connsiteX12" fmla="*/ 1782172 w 2602946"/>
              <a:gd name="connsiteY12" fmla="*/ 375980 h 436940"/>
              <a:gd name="connsiteX13" fmla="*/ 1822812 w 2602946"/>
              <a:gd name="connsiteY13" fmla="*/ 365820 h 436940"/>
              <a:gd name="connsiteX14" fmla="*/ 2066652 w 2602946"/>
              <a:gd name="connsiteY14" fmla="*/ 375980 h 436940"/>
              <a:gd name="connsiteX15" fmla="*/ 2117452 w 2602946"/>
              <a:gd name="connsiteY15" fmla="*/ 396300 h 436940"/>
              <a:gd name="connsiteX16" fmla="*/ 2147932 w 2602946"/>
              <a:gd name="connsiteY16" fmla="*/ 406460 h 436940"/>
              <a:gd name="connsiteX17" fmla="*/ 2178412 w 2602946"/>
              <a:gd name="connsiteY17" fmla="*/ 426780 h 436940"/>
              <a:gd name="connsiteX18" fmla="*/ 2259692 w 2602946"/>
              <a:gd name="connsiteY18" fmla="*/ 436940 h 436940"/>
              <a:gd name="connsiteX19" fmla="*/ 2490483 w 2602946"/>
              <a:gd name="connsiteY19" fmla="*/ 402452 h 436940"/>
              <a:gd name="connsiteX20" fmla="*/ 2601963 w 2602946"/>
              <a:gd name="connsiteY20" fmla="*/ 210811 h 436940"/>
              <a:gd name="connsiteX21" fmla="*/ 2539046 w 2602946"/>
              <a:gd name="connsiteY21" fmla="*/ 87119 h 436940"/>
              <a:gd name="connsiteX22" fmla="*/ 2460655 w 2602946"/>
              <a:gd name="connsiteY22" fmla="*/ 81154 h 436940"/>
              <a:gd name="connsiteX23" fmla="*/ 2300332 w 2602946"/>
              <a:gd name="connsiteY23" fmla="*/ 42937 h 436940"/>
              <a:gd name="connsiteX24" fmla="*/ 2211316 w 2602946"/>
              <a:gd name="connsiteY24" fmla="*/ 2297 h 436940"/>
              <a:gd name="connsiteX25" fmla="*/ 2085201 w 2602946"/>
              <a:gd name="connsiteY25" fmla="*/ 2949 h 436940"/>
              <a:gd name="connsiteX26" fmla="*/ 2015852 w 2602946"/>
              <a:gd name="connsiteY26" fmla="*/ 20380 h 436940"/>
              <a:gd name="connsiteX27" fmla="*/ 1985372 w 2602946"/>
              <a:gd name="connsiteY27" fmla="*/ 10220 h 436940"/>
              <a:gd name="connsiteX28" fmla="*/ 1944666 w 2602946"/>
              <a:gd name="connsiteY28" fmla="*/ 15389 h 436940"/>
              <a:gd name="connsiteX29" fmla="*/ 1818688 w 2602946"/>
              <a:gd name="connsiteY29" fmla="*/ 2170 h 436940"/>
              <a:gd name="connsiteX30" fmla="*/ 1730253 w 2602946"/>
              <a:gd name="connsiteY30" fmla="*/ 9754 h 436940"/>
              <a:gd name="connsiteX31" fmla="*/ 1616536 w 2602946"/>
              <a:gd name="connsiteY31" fmla="*/ 11525 h 436940"/>
              <a:gd name="connsiteX32" fmla="*/ 1506547 w 2602946"/>
              <a:gd name="connsiteY32" fmla="*/ 9101 h 436940"/>
              <a:gd name="connsiteX33" fmla="*/ 1353308 w 2602946"/>
              <a:gd name="connsiteY33" fmla="*/ 4255 h 436940"/>
              <a:gd name="connsiteX34" fmla="*/ 1162412 w 2602946"/>
              <a:gd name="connsiteY34" fmla="*/ 20380 h 436940"/>
              <a:gd name="connsiteX35" fmla="*/ 949052 w 2602946"/>
              <a:gd name="connsiteY35" fmla="*/ 40700 h 436940"/>
              <a:gd name="connsiteX36" fmla="*/ 847452 w 2602946"/>
              <a:gd name="connsiteY36" fmla="*/ 50860 h 436940"/>
              <a:gd name="connsiteX37" fmla="*/ 766172 w 2602946"/>
              <a:gd name="connsiteY37" fmla="*/ 81340 h 436940"/>
              <a:gd name="connsiteX38" fmla="*/ 512172 w 2602946"/>
              <a:gd name="connsiteY38" fmla="*/ 101660 h 436940"/>
              <a:gd name="connsiteX39" fmla="*/ 252300 w 2602946"/>
              <a:gd name="connsiteY39" fmla="*/ 97466 h 436940"/>
              <a:gd name="connsiteX40" fmla="*/ 75292 w 2602946"/>
              <a:gd name="connsiteY40" fmla="*/ 101660 h 43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602946" h="436940">
                <a:moveTo>
                  <a:pt x="75292" y="101660"/>
                </a:moveTo>
                <a:lnTo>
                  <a:pt x="75292" y="101660"/>
                </a:lnTo>
                <a:cubicBezTo>
                  <a:pt x="26317" y="143639"/>
                  <a:pt x="-25891" y="153190"/>
                  <a:pt x="14332" y="223580"/>
                </a:cubicBezTo>
                <a:cubicBezTo>
                  <a:pt x="19645" y="232879"/>
                  <a:pt x="34652" y="230353"/>
                  <a:pt x="44812" y="233740"/>
                </a:cubicBezTo>
                <a:cubicBezTo>
                  <a:pt x="48199" y="243900"/>
                  <a:pt x="52030" y="253922"/>
                  <a:pt x="54972" y="264220"/>
                </a:cubicBezTo>
                <a:cubicBezTo>
                  <a:pt x="58808" y="277646"/>
                  <a:pt x="56409" y="293956"/>
                  <a:pt x="65132" y="304860"/>
                </a:cubicBezTo>
                <a:cubicBezTo>
                  <a:pt x="71822" y="313223"/>
                  <a:pt x="85010" y="313505"/>
                  <a:pt x="95612" y="315020"/>
                </a:cubicBezTo>
                <a:cubicBezTo>
                  <a:pt x="132643" y="320310"/>
                  <a:pt x="170119" y="321793"/>
                  <a:pt x="207372" y="325180"/>
                </a:cubicBezTo>
                <a:cubicBezTo>
                  <a:pt x="226838" y="330047"/>
                  <a:pt x="281223" y="344327"/>
                  <a:pt x="298812" y="345500"/>
                </a:cubicBezTo>
                <a:cubicBezTo>
                  <a:pt x="383359" y="351136"/>
                  <a:pt x="468145" y="352273"/>
                  <a:pt x="552812" y="355660"/>
                </a:cubicBezTo>
                <a:cubicBezTo>
                  <a:pt x="590065" y="359047"/>
                  <a:pt x="627212" y="363952"/>
                  <a:pt x="664572" y="365820"/>
                </a:cubicBezTo>
                <a:lnTo>
                  <a:pt x="1365612" y="396300"/>
                </a:lnTo>
                <a:cubicBezTo>
                  <a:pt x="1487657" y="392602"/>
                  <a:pt x="1648680" y="398229"/>
                  <a:pt x="1782172" y="375980"/>
                </a:cubicBezTo>
                <a:cubicBezTo>
                  <a:pt x="1795946" y="373684"/>
                  <a:pt x="1809265" y="369207"/>
                  <a:pt x="1822812" y="365820"/>
                </a:cubicBezTo>
                <a:cubicBezTo>
                  <a:pt x="1904092" y="369207"/>
                  <a:pt x="1985733" y="367609"/>
                  <a:pt x="2066652" y="375980"/>
                </a:cubicBezTo>
                <a:cubicBezTo>
                  <a:pt x="2084793" y="377857"/>
                  <a:pt x="2100375" y="389896"/>
                  <a:pt x="2117452" y="396300"/>
                </a:cubicBezTo>
                <a:cubicBezTo>
                  <a:pt x="2127480" y="400060"/>
                  <a:pt x="2138353" y="401671"/>
                  <a:pt x="2147932" y="406460"/>
                </a:cubicBezTo>
                <a:cubicBezTo>
                  <a:pt x="2158854" y="411921"/>
                  <a:pt x="2166631" y="423567"/>
                  <a:pt x="2178412" y="426780"/>
                </a:cubicBezTo>
                <a:cubicBezTo>
                  <a:pt x="2204754" y="433964"/>
                  <a:pt x="2232599" y="433553"/>
                  <a:pt x="2259692" y="436940"/>
                </a:cubicBezTo>
                <a:cubicBezTo>
                  <a:pt x="2474854" y="415424"/>
                  <a:pt x="2433438" y="440140"/>
                  <a:pt x="2490483" y="402452"/>
                </a:cubicBezTo>
                <a:cubicBezTo>
                  <a:pt x="2547528" y="364764"/>
                  <a:pt x="2605350" y="224358"/>
                  <a:pt x="2601963" y="210811"/>
                </a:cubicBezTo>
                <a:cubicBezTo>
                  <a:pt x="2610384" y="168707"/>
                  <a:pt x="2562597" y="108729"/>
                  <a:pt x="2539046" y="87119"/>
                </a:cubicBezTo>
                <a:cubicBezTo>
                  <a:pt x="2515495" y="65510"/>
                  <a:pt x="2474202" y="84541"/>
                  <a:pt x="2460655" y="81154"/>
                </a:cubicBezTo>
                <a:cubicBezTo>
                  <a:pt x="2424844" y="27437"/>
                  <a:pt x="2341889" y="56080"/>
                  <a:pt x="2300332" y="42937"/>
                </a:cubicBezTo>
                <a:cubicBezTo>
                  <a:pt x="2258775" y="29794"/>
                  <a:pt x="2247171" y="8962"/>
                  <a:pt x="2211316" y="2297"/>
                </a:cubicBezTo>
                <a:cubicBezTo>
                  <a:pt x="2175461" y="-4368"/>
                  <a:pt x="2108739" y="5891"/>
                  <a:pt x="2085201" y="2949"/>
                </a:cubicBezTo>
                <a:cubicBezTo>
                  <a:pt x="2062085" y="8759"/>
                  <a:pt x="2032490" y="19168"/>
                  <a:pt x="2015852" y="20380"/>
                </a:cubicBezTo>
                <a:cubicBezTo>
                  <a:pt x="1999214" y="21592"/>
                  <a:pt x="1997236" y="11052"/>
                  <a:pt x="1985372" y="10220"/>
                </a:cubicBezTo>
                <a:cubicBezTo>
                  <a:pt x="1973508" y="9388"/>
                  <a:pt x="1943423" y="8989"/>
                  <a:pt x="1944666" y="15389"/>
                </a:cubicBezTo>
                <a:cubicBezTo>
                  <a:pt x="1877330" y="12245"/>
                  <a:pt x="1854423" y="3109"/>
                  <a:pt x="1818688" y="2170"/>
                </a:cubicBezTo>
                <a:cubicBezTo>
                  <a:pt x="1782953" y="1231"/>
                  <a:pt x="1829296" y="2680"/>
                  <a:pt x="1730253" y="9754"/>
                </a:cubicBezTo>
                <a:cubicBezTo>
                  <a:pt x="1713320" y="13141"/>
                  <a:pt x="1653820" y="11634"/>
                  <a:pt x="1616536" y="11525"/>
                </a:cubicBezTo>
                <a:cubicBezTo>
                  <a:pt x="1579252" y="11416"/>
                  <a:pt x="1550418" y="10313"/>
                  <a:pt x="1506547" y="9101"/>
                </a:cubicBezTo>
                <a:cubicBezTo>
                  <a:pt x="1462676" y="7889"/>
                  <a:pt x="1410664" y="2375"/>
                  <a:pt x="1353308" y="4255"/>
                </a:cubicBezTo>
                <a:cubicBezTo>
                  <a:pt x="1295952" y="6135"/>
                  <a:pt x="1179172" y="19498"/>
                  <a:pt x="1162412" y="20380"/>
                </a:cubicBezTo>
                <a:cubicBezTo>
                  <a:pt x="1071953" y="50533"/>
                  <a:pt x="1154357" y="26035"/>
                  <a:pt x="949052" y="40700"/>
                </a:cubicBezTo>
                <a:cubicBezTo>
                  <a:pt x="915103" y="43125"/>
                  <a:pt x="881319" y="47473"/>
                  <a:pt x="847452" y="50860"/>
                </a:cubicBezTo>
                <a:cubicBezTo>
                  <a:pt x="820359" y="61020"/>
                  <a:pt x="794487" y="75379"/>
                  <a:pt x="766172" y="81340"/>
                </a:cubicBezTo>
                <a:cubicBezTo>
                  <a:pt x="745181" y="85759"/>
                  <a:pt x="516226" y="101599"/>
                  <a:pt x="512172" y="101660"/>
                </a:cubicBezTo>
                <a:cubicBezTo>
                  <a:pt x="336086" y="104328"/>
                  <a:pt x="428407" y="97466"/>
                  <a:pt x="252300" y="97466"/>
                </a:cubicBezTo>
                <a:lnTo>
                  <a:pt x="75292" y="101660"/>
                </a:lnTo>
                <a:close/>
              </a:path>
            </a:pathLst>
          </a:custGeom>
          <a:solidFill>
            <a:srgbClr val="C00000">
              <a:alpha val="27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Vapaamuotoinen: Muoto 6">
            <a:extLst>
              <a:ext uri="{FF2B5EF4-FFF2-40B4-BE49-F238E27FC236}">
                <a16:creationId xmlns:a16="http://schemas.microsoft.com/office/drawing/2014/main" id="{7E994ADB-EC01-42B3-A575-2B2DCA92E715}"/>
              </a:ext>
            </a:extLst>
          </p:cNvPr>
          <p:cNvSpPr/>
          <p:nvPr/>
        </p:nvSpPr>
        <p:spPr>
          <a:xfrm rot="20668179">
            <a:off x="8392885" y="4239853"/>
            <a:ext cx="768585" cy="535050"/>
          </a:xfrm>
          <a:custGeom>
            <a:avLst/>
            <a:gdLst>
              <a:gd name="connsiteX0" fmla="*/ 23414 w 931008"/>
              <a:gd name="connsiteY0" fmla="*/ 264160 h 670560"/>
              <a:gd name="connsiteX1" fmla="*/ 23414 w 931008"/>
              <a:gd name="connsiteY1" fmla="*/ 264160 h 670560"/>
              <a:gd name="connsiteX2" fmla="*/ 94534 w 931008"/>
              <a:gd name="connsiteY2" fmla="*/ 101600 h 670560"/>
              <a:gd name="connsiteX3" fmla="*/ 125014 w 931008"/>
              <a:gd name="connsiteY3" fmla="*/ 81280 h 670560"/>
              <a:gd name="connsiteX4" fmla="*/ 175814 w 931008"/>
              <a:gd name="connsiteY4" fmla="*/ 40640 h 670560"/>
              <a:gd name="connsiteX5" fmla="*/ 236774 w 931008"/>
              <a:gd name="connsiteY5" fmla="*/ 0 h 670560"/>
              <a:gd name="connsiteX6" fmla="*/ 267254 w 931008"/>
              <a:gd name="connsiteY6" fmla="*/ 10160 h 670560"/>
              <a:gd name="connsiteX7" fmla="*/ 338374 w 931008"/>
              <a:gd name="connsiteY7" fmla="*/ 50800 h 670560"/>
              <a:gd name="connsiteX8" fmla="*/ 358694 w 931008"/>
              <a:gd name="connsiteY8" fmla="*/ 81280 h 670560"/>
              <a:gd name="connsiteX9" fmla="*/ 439974 w 931008"/>
              <a:gd name="connsiteY9" fmla="*/ 121920 h 670560"/>
              <a:gd name="connsiteX10" fmla="*/ 500934 w 931008"/>
              <a:gd name="connsiteY10" fmla="*/ 162560 h 670560"/>
              <a:gd name="connsiteX11" fmla="*/ 531414 w 931008"/>
              <a:gd name="connsiteY11" fmla="*/ 172720 h 670560"/>
              <a:gd name="connsiteX12" fmla="*/ 561894 w 931008"/>
              <a:gd name="connsiteY12" fmla="*/ 193040 h 670560"/>
              <a:gd name="connsiteX13" fmla="*/ 602534 w 931008"/>
              <a:gd name="connsiteY13" fmla="*/ 203200 h 670560"/>
              <a:gd name="connsiteX14" fmla="*/ 754934 w 931008"/>
              <a:gd name="connsiteY14" fmla="*/ 223520 h 670560"/>
              <a:gd name="connsiteX15" fmla="*/ 815894 w 931008"/>
              <a:gd name="connsiteY15" fmla="*/ 243840 h 670560"/>
              <a:gd name="connsiteX16" fmla="*/ 907334 w 931008"/>
              <a:gd name="connsiteY16" fmla="*/ 264160 h 670560"/>
              <a:gd name="connsiteX17" fmla="*/ 917494 w 931008"/>
              <a:gd name="connsiteY17" fmla="*/ 660400 h 670560"/>
              <a:gd name="connsiteX18" fmla="*/ 887014 w 931008"/>
              <a:gd name="connsiteY18" fmla="*/ 670560 h 670560"/>
              <a:gd name="connsiteX19" fmla="*/ 805734 w 931008"/>
              <a:gd name="connsiteY19" fmla="*/ 579120 h 670560"/>
              <a:gd name="connsiteX20" fmla="*/ 775254 w 931008"/>
              <a:gd name="connsiteY20" fmla="*/ 558800 h 670560"/>
              <a:gd name="connsiteX21" fmla="*/ 754934 w 931008"/>
              <a:gd name="connsiteY21" fmla="*/ 528320 h 670560"/>
              <a:gd name="connsiteX22" fmla="*/ 724454 w 931008"/>
              <a:gd name="connsiteY22" fmla="*/ 508000 h 670560"/>
              <a:gd name="connsiteX23" fmla="*/ 622854 w 931008"/>
              <a:gd name="connsiteY23" fmla="*/ 477520 h 670560"/>
              <a:gd name="connsiteX24" fmla="*/ 561894 w 931008"/>
              <a:gd name="connsiteY24" fmla="*/ 467360 h 670560"/>
              <a:gd name="connsiteX25" fmla="*/ 531414 w 931008"/>
              <a:gd name="connsiteY25" fmla="*/ 457200 h 670560"/>
              <a:gd name="connsiteX26" fmla="*/ 277414 w 931008"/>
              <a:gd name="connsiteY26" fmla="*/ 436880 h 670560"/>
              <a:gd name="connsiteX27" fmla="*/ 236774 w 931008"/>
              <a:gd name="connsiteY27" fmla="*/ 426720 h 670560"/>
              <a:gd name="connsiteX28" fmla="*/ 206294 w 931008"/>
              <a:gd name="connsiteY28" fmla="*/ 406400 h 670560"/>
              <a:gd name="connsiteX29" fmla="*/ 125014 w 931008"/>
              <a:gd name="connsiteY29" fmla="*/ 375920 h 670560"/>
              <a:gd name="connsiteX30" fmla="*/ 64054 w 931008"/>
              <a:gd name="connsiteY30" fmla="*/ 335280 h 670560"/>
              <a:gd name="connsiteX31" fmla="*/ 3094 w 931008"/>
              <a:gd name="connsiteY31" fmla="*/ 294640 h 670560"/>
              <a:gd name="connsiteX32" fmla="*/ 23414 w 931008"/>
              <a:gd name="connsiteY32" fmla="*/ 264160 h 670560"/>
              <a:gd name="connsiteX0" fmla="*/ 23414 w 927068"/>
              <a:gd name="connsiteY0" fmla="*/ 264160 h 684496"/>
              <a:gd name="connsiteX1" fmla="*/ 23414 w 927068"/>
              <a:gd name="connsiteY1" fmla="*/ 264160 h 684496"/>
              <a:gd name="connsiteX2" fmla="*/ 94534 w 927068"/>
              <a:gd name="connsiteY2" fmla="*/ 101600 h 684496"/>
              <a:gd name="connsiteX3" fmla="*/ 125014 w 927068"/>
              <a:gd name="connsiteY3" fmla="*/ 81280 h 684496"/>
              <a:gd name="connsiteX4" fmla="*/ 175814 w 927068"/>
              <a:gd name="connsiteY4" fmla="*/ 40640 h 684496"/>
              <a:gd name="connsiteX5" fmla="*/ 236774 w 927068"/>
              <a:gd name="connsiteY5" fmla="*/ 0 h 684496"/>
              <a:gd name="connsiteX6" fmla="*/ 267254 w 927068"/>
              <a:gd name="connsiteY6" fmla="*/ 10160 h 684496"/>
              <a:gd name="connsiteX7" fmla="*/ 338374 w 927068"/>
              <a:gd name="connsiteY7" fmla="*/ 50800 h 684496"/>
              <a:gd name="connsiteX8" fmla="*/ 358694 w 927068"/>
              <a:gd name="connsiteY8" fmla="*/ 81280 h 684496"/>
              <a:gd name="connsiteX9" fmla="*/ 439974 w 927068"/>
              <a:gd name="connsiteY9" fmla="*/ 121920 h 684496"/>
              <a:gd name="connsiteX10" fmla="*/ 500934 w 927068"/>
              <a:gd name="connsiteY10" fmla="*/ 162560 h 684496"/>
              <a:gd name="connsiteX11" fmla="*/ 531414 w 927068"/>
              <a:gd name="connsiteY11" fmla="*/ 172720 h 684496"/>
              <a:gd name="connsiteX12" fmla="*/ 561894 w 927068"/>
              <a:gd name="connsiteY12" fmla="*/ 193040 h 684496"/>
              <a:gd name="connsiteX13" fmla="*/ 602534 w 927068"/>
              <a:gd name="connsiteY13" fmla="*/ 203200 h 684496"/>
              <a:gd name="connsiteX14" fmla="*/ 754934 w 927068"/>
              <a:gd name="connsiteY14" fmla="*/ 223520 h 684496"/>
              <a:gd name="connsiteX15" fmla="*/ 815894 w 927068"/>
              <a:gd name="connsiteY15" fmla="*/ 243840 h 684496"/>
              <a:gd name="connsiteX16" fmla="*/ 907334 w 927068"/>
              <a:gd name="connsiteY16" fmla="*/ 264160 h 684496"/>
              <a:gd name="connsiteX17" fmla="*/ 917494 w 927068"/>
              <a:gd name="connsiteY17" fmla="*/ 660400 h 684496"/>
              <a:gd name="connsiteX18" fmla="*/ 796509 w 927068"/>
              <a:gd name="connsiteY18" fmla="*/ 644908 h 684496"/>
              <a:gd name="connsiteX19" fmla="*/ 805734 w 927068"/>
              <a:gd name="connsiteY19" fmla="*/ 579120 h 684496"/>
              <a:gd name="connsiteX20" fmla="*/ 775254 w 927068"/>
              <a:gd name="connsiteY20" fmla="*/ 558800 h 684496"/>
              <a:gd name="connsiteX21" fmla="*/ 754934 w 927068"/>
              <a:gd name="connsiteY21" fmla="*/ 528320 h 684496"/>
              <a:gd name="connsiteX22" fmla="*/ 724454 w 927068"/>
              <a:gd name="connsiteY22" fmla="*/ 508000 h 684496"/>
              <a:gd name="connsiteX23" fmla="*/ 622854 w 927068"/>
              <a:gd name="connsiteY23" fmla="*/ 477520 h 684496"/>
              <a:gd name="connsiteX24" fmla="*/ 561894 w 927068"/>
              <a:gd name="connsiteY24" fmla="*/ 467360 h 684496"/>
              <a:gd name="connsiteX25" fmla="*/ 531414 w 927068"/>
              <a:gd name="connsiteY25" fmla="*/ 457200 h 684496"/>
              <a:gd name="connsiteX26" fmla="*/ 277414 w 927068"/>
              <a:gd name="connsiteY26" fmla="*/ 436880 h 684496"/>
              <a:gd name="connsiteX27" fmla="*/ 236774 w 927068"/>
              <a:gd name="connsiteY27" fmla="*/ 426720 h 684496"/>
              <a:gd name="connsiteX28" fmla="*/ 206294 w 927068"/>
              <a:gd name="connsiteY28" fmla="*/ 406400 h 684496"/>
              <a:gd name="connsiteX29" fmla="*/ 125014 w 927068"/>
              <a:gd name="connsiteY29" fmla="*/ 375920 h 684496"/>
              <a:gd name="connsiteX30" fmla="*/ 64054 w 927068"/>
              <a:gd name="connsiteY30" fmla="*/ 335280 h 684496"/>
              <a:gd name="connsiteX31" fmla="*/ 3094 w 927068"/>
              <a:gd name="connsiteY31" fmla="*/ 294640 h 684496"/>
              <a:gd name="connsiteX32" fmla="*/ 23414 w 927068"/>
              <a:gd name="connsiteY32" fmla="*/ 264160 h 684496"/>
              <a:gd name="connsiteX0" fmla="*/ 23414 w 972818"/>
              <a:gd name="connsiteY0" fmla="*/ 264160 h 644908"/>
              <a:gd name="connsiteX1" fmla="*/ 23414 w 972818"/>
              <a:gd name="connsiteY1" fmla="*/ 264160 h 644908"/>
              <a:gd name="connsiteX2" fmla="*/ 94534 w 972818"/>
              <a:gd name="connsiteY2" fmla="*/ 101600 h 644908"/>
              <a:gd name="connsiteX3" fmla="*/ 125014 w 972818"/>
              <a:gd name="connsiteY3" fmla="*/ 81280 h 644908"/>
              <a:gd name="connsiteX4" fmla="*/ 175814 w 972818"/>
              <a:gd name="connsiteY4" fmla="*/ 40640 h 644908"/>
              <a:gd name="connsiteX5" fmla="*/ 236774 w 972818"/>
              <a:gd name="connsiteY5" fmla="*/ 0 h 644908"/>
              <a:gd name="connsiteX6" fmla="*/ 267254 w 972818"/>
              <a:gd name="connsiteY6" fmla="*/ 10160 h 644908"/>
              <a:gd name="connsiteX7" fmla="*/ 338374 w 972818"/>
              <a:gd name="connsiteY7" fmla="*/ 50800 h 644908"/>
              <a:gd name="connsiteX8" fmla="*/ 358694 w 972818"/>
              <a:gd name="connsiteY8" fmla="*/ 81280 h 644908"/>
              <a:gd name="connsiteX9" fmla="*/ 439974 w 972818"/>
              <a:gd name="connsiteY9" fmla="*/ 121920 h 644908"/>
              <a:gd name="connsiteX10" fmla="*/ 500934 w 972818"/>
              <a:gd name="connsiteY10" fmla="*/ 162560 h 644908"/>
              <a:gd name="connsiteX11" fmla="*/ 531414 w 972818"/>
              <a:gd name="connsiteY11" fmla="*/ 172720 h 644908"/>
              <a:gd name="connsiteX12" fmla="*/ 561894 w 972818"/>
              <a:gd name="connsiteY12" fmla="*/ 193040 h 644908"/>
              <a:gd name="connsiteX13" fmla="*/ 602534 w 972818"/>
              <a:gd name="connsiteY13" fmla="*/ 203200 h 644908"/>
              <a:gd name="connsiteX14" fmla="*/ 754934 w 972818"/>
              <a:gd name="connsiteY14" fmla="*/ 223520 h 644908"/>
              <a:gd name="connsiteX15" fmla="*/ 815894 w 972818"/>
              <a:gd name="connsiteY15" fmla="*/ 243840 h 644908"/>
              <a:gd name="connsiteX16" fmla="*/ 907334 w 972818"/>
              <a:gd name="connsiteY16" fmla="*/ 264160 h 644908"/>
              <a:gd name="connsiteX17" fmla="*/ 969459 w 972818"/>
              <a:gd name="connsiteY17" fmla="*/ 427776 h 644908"/>
              <a:gd name="connsiteX18" fmla="*/ 796509 w 972818"/>
              <a:gd name="connsiteY18" fmla="*/ 644908 h 644908"/>
              <a:gd name="connsiteX19" fmla="*/ 805734 w 972818"/>
              <a:gd name="connsiteY19" fmla="*/ 579120 h 644908"/>
              <a:gd name="connsiteX20" fmla="*/ 775254 w 972818"/>
              <a:gd name="connsiteY20" fmla="*/ 558800 h 644908"/>
              <a:gd name="connsiteX21" fmla="*/ 754934 w 972818"/>
              <a:gd name="connsiteY21" fmla="*/ 528320 h 644908"/>
              <a:gd name="connsiteX22" fmla="*/ 724454 w 972818"/>
              <a:gd name="connsiteY22" fmla="*/ 508000 h 644908"/>
              <a:gd name="connsiteX23" fmla="*/ 622854 w 972818"/>
              <a:gd name="connsiteY23" fmla="*/ 477520 h 644908"/>
              <a:gd name="connsiteX24" fmla="*/ 561894 w 972818"/>
              <a:gd name="connsiteY24" fmla="*/ 467360 h 644908"/>
              <a:gd name="connsiteX25" fmla="*/ 531414 w 972818"/>
              <a:gd name="connsiteY25" fmla="*/ 457200 h 644908"/>
              <a:gd name="connsiteX26" fmla="*/ 277414 w 972818"/>
              <a:gd name="connsiteY26" fmla="*/ 436880 h 644908"/>
              <a:gd name="connsiteX27" fmla="*/ 236774 w 972818"/>
              <a:gd name="connsiteY27" fmla="*/ 426720 h 644908"/>
              <a:gd name="connsiteX28" fmla="*/ 206294 w 972818"/>
              <a:gd name="connsiteY28" fmla="*/ 406400 h 644908"/>
              <a:gd name="connsiteX29" fmla="*/ 125014 w 972818"/>
              <a:gd name="connsiteY29" fmla="*/ 375920 h 644908"/>
              <a:gd name="connsiteX30" fmla="*/ 64054 w 972818"/>
              <a:gd name="connsiteY30" fmla="*/ 335280 h 644908"/>
              <a:gd name="connsiteX31" fmla="*/ 3094 w 972818"/>
              <a:gd name="connsiteY31" fmla="*/ 294640 h 644908"/>
              <a:gd name="connsiteX32" fmla="*/ 23414 w 972818"/>
              <a:gd name="connsiteY32" fmla="*/ 264160 h 644908"/>
              <a:gd name="connsiteX0" fmla="*/ 23414 w 911243"/>
              <a:gd name="connsiteY0" fmla="*/ 264160 h 644908"/>
              <a:gd name="connsiteX1" fmla="*/ 23414 w 911243"/>
              <a:gd name="connsiteY1" fmla="*/ 264160 h 644908"/>
              <a:gd name="connsiteX2" fmla="*/ 94534 w 911243"/>
              <a:gd name="connsiteY2" fmla="*/ 101600 h 644908"/>
              <a:gd name="connsiteX3" fmla="*/ 125014 w 911243"/>
              <a:gd name="connsiteY3" fmla="*/ 81280 h 644908"/>
              <a:gd name="connsiteX4" fmla="*/ 175814 w 911243"/>
              <a:gd name="connsiteY4" fmla="*/ 40640 h 644908"/>
              <a:gd name="connsiteX5" fmla="*/ 236774 w 911243"/>
              <a:gd name="connsiteY5" fmla="*/ 0 h 644908"/>
              <a:gd name="connsiteX6" fmla="*/ 267254 w 911243"/>
              <a:gd name="connsiteY6" fmla="*/ 10160 h 644908"/>
              <a:gd name="connsiteX7" fmla="*/ 338374 w 911243"/>
              <a:gd name="connsiteY7" fmla="*/ 50800 h 644908"/>
              <a:gd name="connsiteX8" fmla="*/ 358694 w 911243"/>
              <a:gd name="connsiteY8" fmla="*/ 81280 h 644908"/>
              <a:gd name="connsiteX9" fmla="*/ 439974 w 911243"/>
              <a:gd name="connsiteY9" fmla="*/ 121920 h 644908"/>
              <a:gd name="connsiteX10" fmla="*/ 500934 w 911243"/>
              <a:gd name="connsiteY10" fmla="*/ 162560 h 644908"/>
              <a:gd name="connsiteX11" fmla="*/ 531414 w 911243"/>
              <a:gd name="connsiteY11" fmla="*/ 172720 h 644908"/>
              <a:gd name="connsiteX12" fmla="*/ 561894 w 911243"/>
              <a:gd name="connsiteY12" fmla="*/ 193040 h 644908"/>
              <a:gd name="connsiteX13" fmla="*/ 602534 w 911243"/>
              <a:gd name="connsiteY13" fmla="*/ 203200 h 644908"/>
              <a:gd name="connsiteX14" fmla="*/ 754934 w 911243"/>
              <a:gd name="connsiteY14" fmla="*/ 223520 h 644908"/>
              <a:gd name="connsiteX15" fmla="*/ 815894 w 911243"/>
              <a:gd name="connsiteY15" fmla="*/ 243840 h 644908"/>
              <a:gd name="connsiteX16" fmla="*/ 907334 w 911243"/>
              <a:gd name="connsiteY16" fmla="*/ 264160 h 644908"/>
              <a:gd name="connsiteX17" fmla="*/ 859499 w 911243"/>
              <a:gd name="connsiteY17" fmla="*/ 412043 h 644908"/>
              <a:gd name="connsiteX18" fmla="*/ 796509 w 911243"/>
              <a:gd name="connsiteY18" fmla="*/ 644908 h 644908"/>
              <a:gd name="connsiteX19" fmla="*/ 805734 w 911243"/>
              <a:gd name="connsiteY19" fmla="*/ 579120 h 644908"/>
              <a:gd name="connsiteX20" fmla="*/ 775254 w 911243"/>
              <a:gd name="connsiteY20" fmla="*/ 558800 h 644908"/>
              <a:gd name="connsiteX21" fmla="*/ 754934 w 911243"/>
              <a:gd name="connsiteY21" fmla="*/ 528320 h 644908"/>
              <a:gd name="connsiteX22" fmla="*/ 724454 w 911243"/>
              <a:gd name="connsiteY22" fmla="*/ 508000 h 644908"/>
              <a:gd name="connsiteX23" fmla="*/ 622854 w 911243"/>
              <a:gd name="connsiteY23" fmla="*/ 477520 h 644908"/>
              <a:gd name="connsiteX24" fmla="*/ 561894 w 911243"/>
              <a:gd name="connsiteY24" fmla="*/ 467360 h 644908"/>
              <a:gd name="connsiteX25" fmla="*/ 531414 w 911243"/>
              <a:gd name="connsiteY25" fmla="*/ 457200 h 644908"/>
              <a:gd name="connsiteX26" fmla="*/ 277414 w 911243"/>
              <a:gd name="connsiteY26" fmla="*/ 436880 h 644908"/>
              <a:gd name="connsiteX27" fmla="*/ 236774 w 911243"/>
              <a:gd name="connsiteY27" fmla="*/ 426720 h 644908"/>
              <a:gd name="connsiteX28" fmla="*/ 206294 w 911243"/>
              <a:gd name="connsiteY28" fmla="*/ 406400 h 644908"/>
              <a:gd name="connsiteX29" fmla="*/ 125014 w 911243"/>
              <a:gd name="connsiteY29" fmla="*/ 375920 h 644908"/>
              <a:gd name="connsiteX30" fmla="*/ 64054 w 911243"/>
              <a:gd name="connsiteY30" fmla="*/ 335280 h 644908"/>
              <a:gd name="connsiteX31" fmla="*/ 3094 w 911243"/>
              <a:gd name="connsiteY31" fmla="*/ 294640 h 644908"/>
              <a:gd name="connsiteX32" fmla="*/ 23414 w 911243"/>
              <a:gd name="connsiteY32" fmla="*/ 264160 h 644908"/>
              <a:gd name="connsiteX0" fmla="*/ 23414 w 965373"/>
              <a:gd name="connsiteY0" fmla="*/ 264160 h 644908"/>
              <a:gd name="connsiteX1" fmla="*/ 23414 w 965373"/>
              <a:gd name="connsiteY1" fmla="*/ 264160 h 644908"/>
              <a:gd name="connsiteX2" fmla="*/ 94534 w 965373"/>
              <a:gd name="connsiteY2" fmla="*/ 101600 h 644908"/>
              <a:gd name="connsiteX3" fmla="*/ 125014 w 965373"/>
              <a:gd name="connsiteY3" fmla="*/ 81280 h 644908"/>
              <a:gd name="connsiteX4" fmla="*/ 175814 w 965373"/>
              <a:gd name="connsiteY4" fmla="*/ 40640 h 644908"/>
              <a:gd name="connsiteX5" fmla="*/ 236774 w 965373"/>
              <a:gd name="connsiteY5" fmla="*/ 0 h 644908"/>
              <a:gd name="connsiteX6" fmla="*/ 267254 w 965373"/>
              <a:gd name="connsiteY6" fmla="*/ 10160 h 644908"/>
              <a:gd name="connsiteX7" fmla="*/ 338374 w 965373"/>
              <a:gd name="connsiteY7" fmla="*/ 50800 h 644908"/>
              <a:gd name="connsiteX8" fmla="*/ 358694 w 965373"/>
              <a:gd name="connsiteY8" fmla="*/ 81280 h 644908"/>
              <a:gd name="connsiteX9" fmla="*/ 439974 w 965373"/>
              <a:gd name="connsiteY9" fmla="*/ 121920 h 644908"/>
              <a:gd name="connsiteX10" fmla="*/ 500934 w 965373"/>
              <a:gd name="connsiteY10" fmla="*/ 162560 h 644908"/>
              <a:gd name="connsiteX11" fmla="*/ 531414 w 965373"/>
              <a:gd name="connsiteY11" fmla="*/ 172720 h 644908"/>
              <a:gd name="connsiteX12" fmla="*/ 561894 w 965373"/>
              <a:gd name="connsiteY12" fmla="*/ 193040 h 644908"/>
              <a:gd name="connsiteX13" fmla="*/ 602534 w 965373"/>
              <a:gd name="connsiteY13" fmla="*/ 203200 h 644908"/>
              <a:gd name="connsiteX14" fmla="*/ 754934 w 965373"/>
              <a:gd name="connsiteY14" fmla="*/ 223520 h 644908"/>
              <a:gd name="connsiteX15" fmla="*/ 815894 w 965373"/>
              <a:gd name="connsiteY15" fmla="*/ 243840 h 644908"/>
              <a:gd name="connsiteX16" fmla="*/ 963164 w 965373"/>
              <a:gd name="connsiteY16" fmla="*/ 242641 h 644908"/>
              <a:gd name="connsiteX17" fmla="*/ 859499 w 965373"/>
              <a:gd name="connsiteY17" fmla="*/ 412043 h 644908"/>
              <a:gd name="connsiteX18" fmla="*/ 796509 w 965373"/>
              <a:gd name="connsiteY18" fmla="*/ 644908 h 644908"/>
              <a:gd name="connsiteX19" fmla="*/ 805734 w 965373"/>
              <a:gd name="connsiteY19" fmla="*/ 579120 h 644908"/>
              <a:gd name="connsiteX20" fmla="*/ 775254 w 965373"/>
              <a:gd name="connsiteY20" fmla="*/ 558800 h 644908"/>
              <a:gd name="connsiteX21" fmla="*/ 754934 w 965373"/>
              <a:gd name="connsiteY21" fmla="*/ 528320 h 644908"/>
              <a:gd name="connsiteX22" fmla="*/ 724454 w 965373"/>
              <a:gd name="connsiteY22" fmla="*/ 508000 h 644908"/>
              <a:gd name="connsiteX23" fmla="*/ 622854 w 965373"/>
              <a:gd name="connsiteY23" fmla="*/ 477520 h 644908"/>
              <a:gd name="connsiteX24" fmla="*/ 561894 w 965373"/>
              <a:gd name="connsiteY24" fmla="*/ 467360 h 644908"/>
              <a:gd name="connsiteX25" fmla="*/ 531414 w 965373"/>
              <a:gd name="connsiteY25" fmla="*/ 457200 h 644908"/>
              <a:gd name="connsiteX26" fmla="*/ 277414 w 965373"/>
              <a:gd name="connsiteY26" fmla="*/ 436880 h 644908"/>
              <a:gd name="connsiteX27" fmla="*/ 236774 w 965373"/>
              <a:gd name="connsiteY27" fmla="*/ 426720 h 644908"/>
              <a:gd name="connsiteX28" fmla="*/ 206294 w 965373"/>
              <a:gd name="connsiteY28" fmla="*/ 406400 h 644908"/>
              <a:gd name="connsiteX29" fmla="*/ 125014 w 965373"/>
              <a:gd name="connsiteY29" fmla="*/ 375920 h 644908"/>
              <a:gd name="connsiteX30" fmla="*/ 64054 w 965373"/>
              <a:gd name="connsiteY30" fmla="*/ 335280 h 644908"/>
              <a:gd name="connsiteX31" fmla="*/ 3094 w 965373"/>
              <a:gd name="connsiteY31" fmla="*/ 294640 h 644908"/>
              <a:gd name="connsiteX32" fmla="*/ 23414 w 965373"/>
              <a:gd name="connsiteY32" fmla="*/ 264160 h 644908"/>
              <a:gd name="connsiteX0" fmla="*/ 23414 w 965373"/>
              <a:gd name="connsiteY0" fmla="*/ 264160 h 644908"/>
              <a:gd name="connsiteX1" fmla="*/ 23414 w 965373"/>
              <a:gd name="connsiteY1" fmla="*/ 264160 h 644908"/>
              <a:gd name="connsiteX2" fmla="*/ 94534 w 965373"/>
              <a:gd name="connsiteY2" fmla="*/ 101600 h 644908"/>
              <a:gd name="connsiteX3" fmla="*/ 125014 w 965373"/>
              <a:gd name="connsiteY3" fmla="*/ 81280 h 644908"/>
              <a:gd name="connsiteX4" fmla="*/ 175814 w 965373"/>
              <a:gd name="connsiteY4" fmla="*/ 40640 h 644908"/>
              <a:gd name="connsiteX5" fmla="*/ 236774 w 965373"/>
              <a:gd name="connsiteY5" fmla="*/ 0 h 644908"/>
              <a:gd name="connsiteX6" fmla="*/ 267254 w 965373"/>
              <a:gd name="connsiteY6" fmla="*/ 10160 h 644908"/>
              <a:gd name="connsiteX7" fmla="*/ 338374 w 965373"/>
              <a:gd name="connsiteY7" fmla="*/ 50800 h 644908"/>
              <a:gd name="connsiteX8" fmla="*/ 358694 w 965373"/>
              <a:gd name="connsiteY8" fmla="*/ 81280 h 644908"/>
              <a:gd name="connsiteX9" fmla="*/ 439974 w 965373"/>
              <a:gd name="connsiteY9" fmla="*/ 121920 h 644908"/>
              <a:gd name="connsiteX10" fmla="*/ 500934 w 965373"/>
              <a:gd name="connsiteY10" fmla="*/ 162560 h 644908"/>
              <a:gd name="connsiteX11" fmla="*/ 531414 w 965373"/>
              <a:gd name="connsiteY11" fmla="*/ 172720 h 644908"/>
              <a:gd name="connsiteX12" fmla="*/ 561894 w 965373"/>
              <a:gd name="connsiteY12" fmla="*/ 193040 h 644908"/>
              <a:gd name="connsiteX13" fmla="*/ 602534 w 965373"/>
              <a:gd name="connsiteY13" fmla="*/ 203200 h 644908"/>
              <a:gd name="connsiteX14" fmla="*/ 754934 w 965373"/>
              <a:gd name="connsiteY14" fmla="*/ 223520 h 644908"/>
              <a:gd name="connsiteX15" fmla="*/ 830112 w 965373"/>
              <a:gd name="connsiteY15" fmla="*/ 176372 h 644908"/>
              <a:gd name="connsiteX16" fmla="*/ 963164 w 965373"/>
              <a:gd name="connsiteY16" fmla="*/ 242641 h 644908"/>
              <a:gd name="connsiteX17" fmla="*/ 859499 w 965373"/>
              <a:gd name="connsiteY17" fmla="*/ 412043 h 644908"/>
              <a:gd name="connsiteX18" fmla="*/ 796509 w 965373"/>
              <a:gd name="connsiteY18" fmla="*/ 644908 h 644908"/>
              <a:gd name="connsiteX19" fmla="*/ 805734 w 965373"/>
              <a:gd name="connsiteY19" fmla="*/ 579120 h 644908"/>
              <a:gd name="connsiteX20" fmla="*/ 775254 w 965373"/>
              <a:gd name="connsiteY20" fmla="*/ 558800 h 644908"/>
              <a:gd name="connsiteX21" fmla="*/ 754934 w 965373"/>
              <a:gd name="connsiteY21" fmla="*/ 528320 h 644908"/>
              <a:gd name="connsiteX22" fmla="*/ 724454 w 965373"/>
              <a:gd name="connsiteY22" fmla="*/ 508000 h 644908"/>
              <a:gd name="connsiteX23" fmla="*/ 622854 w 965373"/>
              <a:gd name="connsiteY23" fmla="*/ 477520 h 644908"/>
              <a:gd name="connsiteX24" fmla="*/ 561894 w 965373"/>
              <a:gd name="connsiteY24" fmla="*/ 467360 h 644908"/>
              <a:gd name="connsiteX25" fmla="*/ 531414 w 965373"/>
              <a:gd name="connsiteY25" fmla="*/ 457200 h 644908"/>
              <a:gd name="connsiteX26" fmla="*/ 277414 w 965373"/>
              <a:gd name="connsiteY26" fmla="*/ 436880 h 644908"/>
              <a:gd name="connsiteX27" fmla="*/ 236774 w 965373"/>
              <a:gd name="connsiteY27" fmla="*/ 426720 h 644908"/>
              <a:gd name="connsiteX28" fmla="*/ 206294 w 965373"/>
              <a:gd name="connsiteY28" fmla="*/ 406400 h 644908"/>
              <a:gd name="connsiteX29" fmla="*/ 125014 w 965373"/>
              <a:gd name="connsiteY29" fmla="*/ 375920 h 644908"/>
              <a:gd name="connsiteX30" fmla="*/ 64054 w 965373"/>
              <a:gd name="connsiteY30" fmla="*/ 335280 h 644908"/>
              <a:gd name="connsiteX31" fmla="*/ 3094 w 965373"/>
              <a:gd name="connsiteY31" fmla="*/ 294640 h 644908"/>
              <a:gd name="connsiteX32" fmla="*/ 23414 w 965373"/>
              <a:gd name="connsiteY32" fmla="*/ 264160 h 644908"/>
              <a:gd name="connsiteX0" fmla="*/ 23414 w 965373"/>
              <a:gd name="connsiteY0" fmla="*/ 264160 h 644908"/>
              <a:gd name="connsiteX1" fmla="*/ 23414 w 965373"/>
              <a:gd name="connsiteY1" fmla="*/ 264160 h 644908"/>
              <a:gd name="connsiteX2" fmla="*/ 94534 w 965373"/>
              <a:gd name="connsiteY2" fmla="*/ 101600 h 644908"/>
              <a:gd name="connsiteX3" fmla="*/ 125014 w 965373"/>
              <a:gd name="connsiteY3" fmla="*/ 81280 h 644908"/>
              <a:gd name="connsiteX4" fmla="*/ 175814 w 965373"/>
              <a:gd name="connsiteY4" fmla="*/ 40640 h 644908"/>
              <a:gd name="connsiteX5" fmla="*/ 236774 w 965373"/>
              <a:gd name="connsiteY5" fmla="*/ 0 h 644908"/>
              <a:gd name="connsiteX6" fmla="*/ 267254 w 965373"/>
              <a:gd name="connsiteY6" fmla="*/ 10160 h 644908"/>
              <a:gd name="connsiteX7" fmla="*/ 338374 w 965373"/>
              <a:gd name="connsiteY7" fmla="*/ 50800 h 644908"/>
              <a:gd name="connsiteX8" fmla="*/ 358694 w 965373"/>
              <a:gd name="connsiteY8" fmla="*/ 81280 h 644908"/>
              <a:gd name="connsiteX9" fmla="*/ 439974 w 965373"/>
              <a:gd name="connsiteY9" fmla="*/ 121920 h 644908"/>
              <a:gd name="connsiteX10" fmla="*/ 500934 w 965373"/>
              <a:gd name="connsiteY10" fmla="*/ 162560 h 644908"/>
              <a:gd name="connsiteX11" fmla="*/ 531414 w 965373"/>
              <a:gd name="connsiteY11" fmla="*/ 172720 h 644908"/>
              <a:gd name="connsiteX12" fmla="*/ 561894 w 965373"/>
              <a:gd name="connsiteY12" fmla="*/ 193040 h 644908"/>
              <a:gd name="connsiteX13" fmla="*/ 602534 w 965373"/>
              <a:gd name="connsiteY13" fmla="*/ 203200 h 644908"/>
              <a:gd name="connsiteX14" fmla="*/ 756633 w 965373"/>
              <a:gd name="connsiteY14" fmla="*/ 164752 h 644908"/>
              <a:gd name="connsiteX15" fmla="*/ 830112 w 965373"/>
              <a:gd name="connsiteY15" fmla="*/ 176372 h 644908"/>
              <a:gd name="connsiteX16" fmla="*/ 963164 w 965373"/>
              <a:gd name="connsiteY16" fmla="*/ 242641 h 644908"/>
              <a:gd name="connsiteX17" fmla="*/ 859499 w 965373"/>
              <a:gd name="connsiteY17" fmla="*/ 412043 h 644908"/>
              <a:gd name="connsiteX18" fmla="*/ 796509 w 965373"/>
              <a:gd name="connsiteY18" fmla="*/ 644908 h 644908"/>
              <a:gd name="connsiteX19" fmla="*/ 805734 w 965373"/>
              <a:gd name="connsiteY19" fmla="*/ 579120 h 644908"/>
              <a:gd name="connsiteX20" fmla="*/ 775254 w 965373"/>
              <a:gd name="connsiteY20" fmla="*/ 558800 h 644908"/>
              <a:gd name="connsiteX21" fmla="*/ 754934 w 965373"/>
              <a:gd name="connsiteY21" fmla="*/ 528320 h 644908"/>
              <a:gd name="connsiteX22" fmla="*/ 724454 w 965373"/>
              <a:gd name="connsiteY22" fmla="*/ 508000 h 644908"/>
              <a:gd name="connsiteX23" fmla="*/ 622854 w 965373"/>
              <a:gd name="connsiteY23" fmla="*/ 477520 h 644908"/>
              <a:gd name="connsiteX24" fmla="*/ 561894 w 965373"/>
              <a:gd name="connsiteY24" fmla="*/ 467360 h 644908"/>
              <a:gd name="connsiteX25" fmla="*/ 531414 w 965373"/>
              <a:gd name="connsiteY25" fmla="*/ 457200 h 644908"/>
              <a:gd name="connsiteX26" fmla="*/ 277414 w 965373"/>
              <a:gd name="connsiteY26" fmla="*/ 436880 h 644908"/>
              <a:gd name="connsiteX27" fmla="*/ 236774 w 965373"/>
              <a:gd name="connsiteY27" fmla="*/ 426720 h 644908"/>
              <a:gd name="connsiteX28" fmla="*/ 206294 w 965373"/>
              <a:gd name="connsiteY28" fmla="*/ 406400 h 644908"/>
              <a:gd name="connsiteX29" fmla="*/ 125014 w 965373"/>
              <a:gd name="connsiteY29" fmla="*/ 375920 h 644908"/>
              <a:gd name="connsiteX30" fmla="*/ 64054 w 965373"/>
              <a:gd name="connsiteY30" fmla="*/ 335280 h 644908"/>
              <a:gd name="connsiteX31" fmla="*/ 3094 w 965373"/>
              <a:gd name="connsiteY31" fmla="*/ 294640 h 644908"/>
              <a:gd name="connsiteX32" fmla="*/ 23414 w 965373"/>
              <a:gd name="connsiteY32" fmla="*/ 264160 h 644908"/>
              <a:gd name="connsiteX0" fmla="*/ 23414 w 965373"/>
              <a:gd name="connsiteY0" fmla="*/ 264160 h 644908"/>
              <a:gd name="connsiteX1" fmla="*/ 23414 w 965373"/>
              <a:gd name="connsiteY1" fmla="*/ 264160 h 644908"/>
              <a:gd name="connsiteX2" fmla="*/ 94534 w 965373"/>
              <a:gd name="connsiteY2" fmla="*/ 101600 h 644908"/>
              <a:gd name="connsiteX3" fmla="*/ 125014 w 965373"/>
              <a:gd name="connsiteY3" fmla="*/ 81280 h 644908"/>
              <a:gd name="connsiteX4" fmla="*/ 175814 w 965373"/>
              <a:gd name="connsiteY4" fmla="*/ 40640 h 644908"/>
              <a:gd name="connsiteX5" fmla="*/ 236774 w 965373"/>
              <a:gd name="connsiteY5" fmla="*/ 0 h 644908"/>
              <a:gd name="connsiteX6" fmla="*/ 267254 w 965373"/>
              <a:gd name="connsiteY6" fmla="*/ 10160 h 644908"/>
              <a:gd name="connsiteX7" fmla="*/ 338374 w 965373"/>
              <a:gd name="connsiteY7" fmla="*/ 50800 h 644908"/>
              <a:gd name="connsiteX8" fmla="*/ 358694 w 965373"/>
              <a:gd name="connsiteY8" fmla="*/ 81280 h 644908"/>
              <a:gd name="connsiteX9" fmla="*/ 439974 w 965373"/>
              <a:gd name="connsiteY9" fmla="*/ 121920 h 644908"/>
              <a:gd name="connsiteX10" fmla="*/ 500934 w 965373"/>
              <a:gd name="connsiteY10" fmla="*/ 162560 h 644908"/>
              <a:gd name="connsiteX11" fmla="*/ 531414 w 965373"/>
              <a:gd name="connsiteY11" fmla="*/ 172720 h 644908"/>
              <a:gd name="connsiteX12" fmla="*/ 561894 w 965373"/>
              <a:gd name="connsiteY12" fmla="*/ 193040 h 644908"/>
              <a:gd name="connsiteX13" fmla="*/ 602534 w 965373"/>
              <a:gd name="connsiteY13" fmla="*/ 203200 h 644908"/>
              <a:gd name="connsiteX14" fmla="*/ 756633 w 965373"/>
              <a:gd name="connsiteY14" fmla="*/ 164752 h 644908"/>
              <a:gd name="connsiteX15" fmla="*/ 830112 w 965373"/>
              <a:gd name="connsiteY15" fmla="*/ 176372 h 644908"/>
              <a:gd name="connsiteX16" fmla="*/ 963164 w 965373"/>
              <a:gd name="connsiteY16" fmla="*/ 242641 h 644908"/>
              <a:gd name="connsiteX17" fmla="*/ 859499 w 965373"/>
              <a:gd name="connsiteY17" fmla="*/ 412043 h 644908"/>
              <a:gd name="connsiteX18" fmla="*/ 796509 w 965373"/>
              <a:gd name="connsiteY18" fmla="*/ 644908 h 644908"/>
              <a:gd name="connsiteX19" fmla="*/ 805734 w 965373"/>
              <a:gd name="connsiteY19" fmla="*/ 579120 h 644908"/>
              <a:gd name="connsiteX20" fmla="*/ 775254 w 965373"/>
              <a:gd name="connsiteY20" fmla="*/ 558800 h 644908"/>
              <a:gd name="connsiteX21" fmla="*/ 754934 w 965373"/>
              <a:gd name="connsiteY21" fmla="*/ 528320 h 644908"/>
              <a:gd name="connsiteX22" fmla="*/ 668630 w 965373"/>
              <a:gd name="connsiteY22" fmla="*/ 476244 h 644908"/>
              <a:gd name="connsiteX23" fmla="*/ 622854 w 965373"/>
              <a:gd name="connsiteY23" fmla="*/ 477520 h 644908"/>
              <a:gd name="connsiteX24" fmla="*/ 561894 w 965373"/>
              <a:gd name="connsiteY24" fmla="*/ 467360 h 644908"/>
              <a:gd name="connsiteX25" fmla="*/ 531414 w 965373"/>
              <a:gd name="connsiteY25" fmla="*/ 457200 h 644908"/>
              <a:gd name="connsiteX26" fmla="*/ 277414 w 965373"/>
              <a:gd name="connsiteY26" fmla="*/ 436880 h 644908"/>
              <a:gd name="connsiteX27" fmla="*/ 236774 w 965373"/>
              <a:gd name="connsiteY27" fmla="*/ 426720 h 644908"/>
              <a:gd name="connsiteX28" fmla="*/ 206294 w 965373"/>
              <a:gd name="connsiteY28" fmla="*/ 406400 h 644908"/>
              <a:gd name="connsiteX29" fmla="*/ 125014 w 965373"/>
              <a:gd name="connsiteY29" fmla="*/ 375920 h 644908"/>
              <a:gd name="connsiteX30" fmla="*/ 64054 w 965373"/>
              <a:gd name="connsiteY30" fmla="*/ 335280 h 644908"/>
              <a:gd name="connsiteX31" fmla="*/ 3094 w 965373"/>
              <a:gd name="connsiteY31" fmla="*/ 294640 h 644908"/>
              <a:gd name="connsiteX32" fmla="*/ 23414 w 965373"/>
              <a:gd name="connsiteY32" fmla="*/ 264160 h 644908"/>
              <a:gd name="connsiteX0" fmla="*/ 23414 w 965373"/>
              <a:gd name="connsiteY0" fmla="*/ 264160 h 644908"/>
              <a:gd name="connsiteX1" fmla="*/ 23414 w 965373"/>
              <a:gd name="connsiteY1" fmla="*/ 264160 h 644908"/>
              <a:gd name="connsiteX2" fmla="*/ 94534 w 965373"/>
              <a:gd name="connsiteY2" fmla="*/ 101600 h 644908"/>
              <a:gd name="connsiteX3" fmla="*/ 125014 w 965373"/>
              <a:gd name="connsiteY3" fmla="*/ 81280 h 644908"/>
              <a:gd name="connsiteX4" fmla="*/ 175814 w 965373"/>
              <a:gd name="connsiteY4" fmla="*/ 40640 h 644908"/>
              <a:gd name="connsiteX5" fmla="*/ 236774 w 965373"/>
              <a:gd name="connsiteY5" fmla="*/ 0 h 644908"/>
              <a:gd name="connsiteX6" fmla="*/ 267254 w 965373"/>
              <a:gd name="connsiteY6" fmla="*/ 10160 h 644908"/>
              <a:gd name="connsiteX7" fmla="*/ 338374 w 965373"/>
              <a:gd name="connsiteY7" fmla="*/ 50800 h 644908"/>
              <a:gd name="connsiteX8" fmla="*/ 358694 w 965373"/>
              <a:gd name="connsiteY8" fmla="*/ 81280 h 644908"/>
              <a:gd name="connsiteX9" fmla="*/ 439974 w 965373"/>
              <a:gd name="connsiteY9" fmla="*/ 121920 h 644908"/>
              <a:gd name="connsiteX10" fmla="*/ 500934 w 965373"/>
              <a:gd name="connsiteY10" fmla="*/ 162560 h 644908"/>
              <a:gd name="connsiteX11" fmla="*/ 531414 w 965373"/>
              <a:gd name="connsiteY11" fmla="*/ 172720 h 644908"/>
              <a:gd name="connsiteX12" fmla="*/ 561894 w 965373"/>
              <a:gd name="connsiteY12" fmla="*/ 193040 h 644908"/>
              <a:gd name="connsiteX13" fmla="*/ 602534 w 965373"/>
              <a:gd name="connsiteY13" fmla="*/ 203200 h 644908"/>
              <a:gd name="connsiteX14" fmla="*/ 756633 w 965373"/>
              <a:gd name="connsiteY14" fmla="*/ 164752 h 644908"/>
              <a:gd name="connsiteX15" fmla="*/ 830112 w 965373"/>
              <a:gd name="connsiteY15" fmla="*/ 176372 h 644908"/>
              <a:gd name="connsiteX16" fmla="*/ 963164 w 965373"/>
              <a:gd name="connsiteY16" fmla="*/ 242641 h 644908"/>
              <a:gd name="connsiteX17" fmla="*/ 859499 w 965373"/>
              <a:gd name="connsiteY17" fmla="*/ 412043 h 644908"/>
              <a:gd name="connsiteX18" fmla="*/ 796509 w 965373"/>
              <a:gd name="connsiteY18" fmla="*/ 644908 h 644908"/>
              <a:gd name="connsiteX19" fmla="*/ 805734 w 965373"/>
              <a:gd name="connsiteY19" fmla="*/ 579120 h 644908"/>
              <a:gd name="connsiteX20" fmla="*/ 775254 w 965373"/>
              <a:gd name="connsiteY20" fmla="*/ 558800 h 644908"/>
              <a:gd name="connsiteX21" fmla="*/ 703508 w 965373"/>
              <a:gd name="connsiteY21" fmla="*/ 503588 h 644908"/>
              <a:gd name="connsiteX22" fmla="*/ 668630 w 965373"/>
              <a:gd name="connsiteY22" fmla="*/ 476244 h 644908"/>
              <a:gd name="connsiteX23" fmla="*/ 622854 w 965373"/>
              <a:gd name="connsiteY23" fmla="*/ 477520 h 644908"/>
              <a:gd name="connsiteX24" fmla="*/ 561894 w 965373"/>
              <a:gd name="connsiteY24" fmla="*/ 467360 h 644908"/>
              <a:gd name="connsiteX25" fmla="*/ 531414 w 965373"/>
              <a:gd name="connsiteY25" fmla="*/ 457200 h 644908"/>
              <a:gd name="connsiteX26" fmla="*/ 277414 w 965373"/>
              <a:gd name="connsiteY26" fmla="*/ 436880 h 644908"/>
              <a:gd name="connsiteX27" fmla="*/ 236774 w 965373"/>
              <a:gd name="connsiteY27" fmla="*/ 426720 h 644908"/>
              <a:gd name="connsiteX28" fmla="*/ 206294 w 965373"/>
              <a:gd name="connsiteY28" fmla="*/ 406400 h 644908"/>
              <a:gd name="connsiteX29" fmla="*/ 125014 w 965373"/>
              <a:gd name="connsiteY29" fmla="*/ 375920 h 644908"/>
              <a:gd name="connsiteX30" fmla="*/ 64054 w 965373"/>
              <a:gd name="connsiteY30" fmla="*/ 335280 h 644908"/>
              <a:gd name="connsiteX31" fmla="*/ 3094 w 965373"/>
              <a:gd name="connsiteY31" fmla="*/ 294640 h 644908"/>
              <a:gd name="connsiteX32" fmla="*/ 23414 w 965373"/>
              <a:gd name="connsiteY32" fmla="*/ 264160 h 644908"/>
              <a:gd name="connsiteX0" fmla="*/ 23414 w 965373"/>
              <a:gd name="connsiteY0" fmla="*/ 264160 h 644908"/>
              <a:gd name="connsiteX1" fmla="*/ 23414 w 965373"/>
              <a:gd name="connsiteY1" fmla="*/ 264160 h 644908"/>
              <a:gd name="connsiteX2" fmla="*/ 94534 w 965373"/>
              <a:gd name="connsiteY2" fmla="*/ 101600 h 644908"/>
              <a:gd name="connsiteX3" fmla="*/ 125014 w 965373"/>
              <a:gd name="connsiteY3" fmla="*/ 81280 h 644908"/>
              <a:gd name="connsiteX4" fmla="*/ 175814 w 965373"/>
              <a:gd name="connsiteY4" fmla="*/ 40640 h 644908"/>
              <a:gd name="connsiteX5" fmla="*/ 236774 w 965373"/>
              <a:gd name="connsiteY5" fmla="*/ 0 h 644908"/>
              <a:gd name="connsiteX6" fmla="*/ 267254 w 965373"/>
              <a:gd name="connsiteY6" fmla="*/ 10160 h 644908"/>
              <a:gd name="connsiteX7" fmla="*/ 338374 w 965373"/>
              <a:gd name="connsiteY7" fmla="*/ 50800 h 644908"/>
              <a:gd name="connsiteX8" fmla="*/ 358694 w 965373"/>
              <a:gd name="connsiteY8" fmla="*/ 81280 h 644908"/>
              <a:gd name="connsiteX9" fmla="*/ 439974 w 965373"/>
              <a:gd name="connsiteY9" fmla="*/ 121920 h 644908"/>
              <a:gd name="connsiteX10" fmla="*/ 500934 w 965373"/>
              <a:gd name="connsiteY10" fmla="*/ 162560 h 644908"/>
              <a:gd name="connsiteX11" fmla="*/ 531414 w 965373"/>
              <a:gd name="connsiteY11" fmla="*/ 172720 h 644908"/>
              <a:gd name="connsiteX12" fmla="*/ 561894 w 965373"/>
              <a:gd name="connsiteY12" fmla="*/ 193040 h 644908"/>
              <a:gd name="connsiteX13" fmla="*/ 602534 w 965373"/>
              <a:gd name="connsiteY13" fmla="*/ 203200 h 644908"/>
              <a:gd name="connsiteX14" fmla="*/ 756633 w 965373"/>
              <a:gd name="connsiteY14" fmla="*/ 164752 h 644908"/>
              <a:gd name="connsiteX15" fmla="*/ 830112 w 965373"/>
              <a:gd name="connsiteY15" fmla="*/ 176372 h 644908"/>
              <a:gd name="connsiteX16" fmla="*/ 963164 w 965373"/>
              <a:gd name="connsiteY16" fmla="*/ 242641 h 644908"/>
              <a:gd name="connsiteX17" fmla="*/ 859499 w 965373"/>
              <a:gd name="connsiteY17" fmla="*/ 412043 h 644908"/>
              <a:gd name="connsiteX18" fmla="*/ 796509 w 965373"/>
              <a:gd name="connsiteY18" fmla="*/ 644908 h 644908"/>
              <a:gd name="connsiteX19" fmla="*/ 805734 w 965373"/>
              <a:gd name="connsiteY19" fmla="*/ 579120 h 644908"/>
              <a:gd name="connsiteX20" fmla="*/ 746495 w 965373"/>
              <a:gd name="connsiteY20" fmla="*/ 545669 h 644908"/>
              <a:gd name="connsiteX21" fmla="*/ 703508 w 965373"/>
              <a:gd name="connsiteY21" fmla="*/ 503588 h 644908"/>
              <a:gd name="connsiteX22" fmla="*/ 668630 w 965373"/>
              <a:gd name="connsiteY22" fmla="*/ 476244 h 644908"/>
              <a:gd name="connsiteX23" fmla="*/ 622854 w 965373"/>
              <a:gd name="connsiteY23" fmla="*/ 477520 h 644908"/>
              <a:gd name="connsiteX24" fmla="*/ 561894 w 965373"/>
              <a:gd name="connsiteY24" fmla="*/ 467360 h 644908"/>
              <a:gd name="connsiteX25" fmla="*/ 531414 w 965373"/>
              <a:gd name="connsiteY25" fmla="*/ 457200 h 644908"/>
              <a:gd name="connsiteX26" fmla="*/ 277414 w 965373"/>
              <a:gd name="connsiteY26" fmla="*/ 436880 h 644908"/>
              <a:gd name="connsiteX27" fmla="*/ 236774 w 965373"/>
              <a:gd name="connsiteY27" fmla="*/ 426720 h 644908"/>
              <a:gd name="connsiteX28" fmla="*/ 206294 w 965373"/>
              <a:gd name="connsiteY28" fmla="*/ 406400 h 644908"/>
              <a:gd name="connsiteX29" fmla="*/ 125014 w 965373"/>
              <a:gd name="connsiteY29" fmla="*/ 375920 h 644908"/>
              <a:gd name="connsiteX30" fmla="*/ 64054 w 965373"/>
              <a:gd name="connsiteY30" fmla="*/ 335280 h 644908"/>
              <a:gd name="connsiteX31" fmla="*/ 3094 w 965373"/>
              <a:gd name="connsiteY31" fmla="*/ 294640 h 644908"/>
              <a:gd name="connsiteX32" fmla="*/ 23414 w 965373"/>
              <a:gd name="connsiteY32" fmla="*/ 264160 h 644908"/>
              <a:gd name="connsiteX0" fmla="*/ 23414 w 965373"/>
              <a:gd name="connsiteY0" fmla="*/ 264160 h 644908"/>
              <a:gd name="connsiteX1" fmla="*/ 23414 w 965373"/>
              <a:gd name="connsiteY1" fmla="*/ 264160 h 644908"/>
              <a:gd name="connsiteX2" fmla="*/ 94534 w 965373"/>
              <a:gd name="connsiteY2" fmla="*/ 101600 h 644908"/>
              <a:gd name="connsiteX3" fmla="*/ 125014 w 965373"/>
              <a:gd name="connsiteY3" fmla="*/ 81280 h 644908"/>
              <a:gd name="connsiteX4" fmla="*/ 175814 w 965373"/>
              <a:gd name="connsiteY4" fmla="*/ 40640 h 644908"/>
              <a:gd name="connsiteX5" fmla="*/ 236774 w 965373"/>
              <a:gd name="connsiteY5" fmla="*/ 0 h 644908"/>
              <a:gd name="connsiteX6" fmla="*/ 267254 w 965373"/>
              <a:gd name="connsiteY6" fmla="*/ 10160 h 644908"/>
              <a:gd name="connsiteX7" fmla="*/ 338374 w 965373"/>
              <a:gd name="connsiteY7" fmla="*/ 50800 h 644908"/>
              <a:gd name="connsiteX8" fmla="*/ 358694 w 965373"/>
              <a:gd name="connsiteY8" fmla="*/ 81280 h 644908"/>
              <a:gd name="connsiteX9" fmla="*/ 439974 w 965373"/>
              <a:gd name="connsiteY9" fmla="*/ 121920 h 644908"/>
              <a:gd name="connsiteX10" fmla="*/ 500934 w 965373"/>
              <a:gd name="connsiteY10" fmla="*/ 162560 h 644908"/>
              <a:gd name="connsiteX11" fmla="*/ 531414 w 965373"/>
              <a:gd name="connsiteY11" fmla="*/ 172720 h 644908"/>
              <a:gd name="connsiteX12" fmla="*/ 561894 w 965373"/>
              <a:gd name="connsiteY12" fmla="*/ 193040 h 644908"/>
              <a:gd name="connsiteX13" fmla="*/ 602534 w 965373"/>
              <a:gd name="connsiteY13" fmla="*/ 203200 h 644908"/>
              <a:gd name="connsiteX14" fmla="*/ 756633 w 965373"/>
              <a:gd name="connsiteY14" fmla="*/ 164752 h 644908"/>
              <a:gd name="connsiteX15" fmla="*/ 830112 w 965373"/>
              <a:gd name="connsiteY15" fmla="*/ 176372 h 644908"/>
              <a:gd name="connsiteX16" fmla="*/ 963164 w 965373"/>
              <a:gd name="connsiteY16" fmla="*/ 242641 h 644908"/>
              <a:gd name="connsiteX17" fmla="*/ 859499 w 965373"/>
              <a:gd name="connsiteY17" fmla="*/ 412043 h 644908"/>
              <a:gd name="connsiteX18" fmla="*/ 796509 w 965373"/>
              <a:gd name="connsiteY18" fmla="*/ 644908 h 644908"/>
              <a:gd name="connsiteX19" fmla="*/ 858864 w 965373"/>
              <a:gd name="connsiteY19" fmla="*/ 491813 h 644908"/>
              <a:gd name="connsiteX20" fmla="*/ 746495 w 965373"/>
              <a:gd name="connsiteY20" fmla="*/ 545669 h 644908"/>
              <a:gd name="connsiteX21" fmla="*/ 703508 w 965373"/>
              <a:gd name="connsiteY21" fmla="*/ 503588 h 644908"/>
              <a:gd name="connsiteX22" fmla="*/ 668630 w 965373"/>
              <a:gd name="connsiteY22" fmla="*/ 476244 h 644908"/>
              <a:gd name="connsiteX23" fmla="*/ 622854 w 965373"/>
              <a:gd name="connsiteY23" fmla="*/ 477520 h 644908"/>
              <a:gd name="connsiteX24" fmla="*/ 561894 w 965373"/>
              <a:gd name="connsiteY24" fmla="*/ 467360 h 644908"/>
              <a:gd name="connsiteX25" fmla="*/ 531414 w 965373"/>
              <a:gd name="connsiteY25" fmla="*/ 457200 h 644908"/>
              <a:gd name="connsiteX26" fmla="*/ 277414 w 965373"/>
              <a:gd name="connsiteY26" fmla="*/ 436880 h 644908"/>
              <a:gd name="connsiteX27" fmla="*/ 236774 w 965373"/>
              <a:gd name="connsiteY27" fmla="*/ 426720 h 644908"/>
              <a:gd name="connsiteX28" fmla="*/ 206294 w 965373"/>
              <a:gd name="connsiteY28" fmla="*/ 406400 h 644908"/>
              <a:gd name="connsiteX29" fmla="*/ 125014 w 965373"/>
              <a:gd name="connsiteY29" fmla="*/ 375920 h 644908"/>
              <a:gd name="connsiteX30" fmla="*/ 64054 w 965373"/>
              <a:gd name="connsiteY30" fmla="*/ 335280 h 644908"/>
              <a:gd name="connsiteX31" fmla="*/ 3094 w 965373"/>
              <a:gd name="connsiteY31" fmla="*/ 294640 h 644908"/>
              <a:gd name="connsiteX32" fmla="*/ 23414 w 965373"/>
              <a:gd name="connsiteY32" fmla="*/ 264160 h 644908"/>
              <a:gd name="connsiteX0" fmla="*/ 23414 w 965373"/>
              <a:gd name="connsiteY0" fmla="*/ 264160 h 644908"/>
              <a:gd name="connsiteX1" fmla="*/ 23414 w 965373"/>
              <a:gd name="connsiteY1" fmla="*/ 264160 h 644908"/>
              <a:gd name="connsiteX2" fmla="*/ 94534 w 965373"/>
              <a:gd name="connsiteY2" fmla="*/ 101600 h 644908"/>
              <a:gd name="connsiteX3" fmla="*/ 125014 w 965373"/>
              <a:gd name="connsiteY3" fmla="*/ 81280 h 644908"/>
              <a:gd name="connsiteX4" fmla="*/ 175814 w 965373"/>
              <a:gd name="connsiteY4" fmla="*/ 40640 h 644908"/>
              <a:gd name="connsiteX5" fmla="*/ 236774 w 965373"/>
              <a:gd name="connsiteY5" fmla="*/ 0 h 644908"/>
              <a:gd name="connsiteX6" fmla="*/ 267254 w 965373"/>
              <a:gd name="connsiteY6" fmla="*/ 10160 h 644908"/>
              <a:gd name="connsiteX7" fmla="*/ 338374 w 965373"/>
              <a:gd name="connsiteY7" fmla="*/ 50800 h 644908"/>
              <a:gd name="connsiteX8" fmla="*/ 358694 w 965373"/>
              <a:gd name="connsiteY8" fmla="*/ 81280 h 644908"/>
              <a:gd name="connsiteX9" fmla="*/ 439974 w 965373"/>
              <a:gd name="connsiteY9" fmla="*/ 121920 h 644908"/>
              <a:gd name="connsiteX10" fmla="*/ 500934 w 965373"/>
              <a:gd name="connsiteY10" fmla="*/ 162560 h 644908"/>
              <a:gd name="connsiteX11" fmla="*/ 531414 w 965373"/>
              <a:gd name="connsiteY11" fmla="*/ 172720 h 644908"/>
              <a:gd name="connsiteX12" fmla="*/ 561894 w 965373"/>
              <a:gd name="connsiteY12" fmla="*/ 193040 h 644908"/>
              <a:gd name="connsiteX13" fmla="*/ 602534 w 965373"/>
              <a:gd name="connsiteY13" fmla="*/ 203200 h 644908"/>
              <a:gd name="connsiteX14" fmla="*/ 756633 w 965373"/>
              <a:gd name="connsiteY14" fmla="*/ 164752 h 644908"/>
              <a:gd name="connsiteX15" fmla="*/ 830112 w 965373"/>
              <a:gd name="connsiteY15" fmla="*/ 176372 h 644908"/>
              <a:gd name="connsiteX16" fmla="*/ 963164 w 965373"/>
              <a:gd name="connsiteY16" fmla="*/ 242641 h 644908"/>
              <a:gd name="connsiteX17" fmla="*/ 859499 w 965373"/>
              <a:gd name="connsiteY17" fmla="*/ 412043 h 644908"/>
              <a:gd name="connsiteX18" fmla="*/ 796509 w 965373"/>
              <a:gd name="connsiteY18" fmla="*/ 644908 h 644908"/>
              <a:gd name="connsiteX19" fmla="*/ 750917 w 965373"/>
              <a:gd name="connsiteY19" fmla="*/ 618652 h 644908"/>
              <a:gd name="connsiteX20" fmla="*/ 746495 w 965373"/>
              <a:gd name="connsiteY20" fmla="*/ 545669 h 644908"/>
              <a:gd name="connsiteX21" fmla="*/ 703508 w 965373"/>
              <a:gd name="connsiteY21" fmla="*/ 503588 h 644908"/>
              <a:gd name="connsiteX22" fmla="*/ 668630 w 965373"/>
              <a:gd name="connsiteY22" fmla="*/ 476244 h 644908"/>
              <a:gd name="connsiteX23" fmla="*/ 622854 w 965373"/>
              <a:gd name="connsiteY23" fmla="*/ 477520 h 644908"/>
              <a:gd name="connsiteX24" fmla="*/ 561894 w 965373"/>
              <a:gd name="connsiteY24" fmla="*/ 467360 h 644908"/>
              <a:gd name="connsiteX25" fmla="*/ 531414 w 965373"/>
              <a:gd name="connsiteY25" fmla="*/ 457200 h 644908"/>
              <a:gd name="connsiteX26" fmla="*/ 277414 w 965373"/>
              <a:gd name="connsiteY26" fmla="*/ 436880 h 644908"/>
              <a:gd name="connsiteX27" fmla="*/ 236774 w 965373"/>
              <a:gd name="connsiteY27" fmla="*/ 426720 h 644908"/>
              <a:gd name="connsiteX28" fmla="*/ 206294 w 965373"/>
              <a:gd name="connsiteY28" fmla="*/ 406400 h 644908"/>
              <a:gd name="connsiteX29" fmla="*/ 125014 w 965373"/>
              <a:gd name="connsiteY29" fmla="*/ 375920 h 644908"/>
              <a:gd name="connsiteX30" fmla="*/ 64054 w 965373"/>
              <a:gd name="connsiteY30" fmla="*/ 335280 h 644908"/>
              <a:gd name="connsiteX31" fmla="*/ 3094 w 965373"/>
              <a:gd name="connsiteY31" fmla="*/ 294640 h 644908"/>
              <a:gd name="connsiteX32" fmla="*/ 23414 w 965373"/>
              <a:gd name="connsiteY32" fmla="*/ 264160 h 644908"/>
              <a:gd name="connsiteX0" fmla="*/ 23414 w 965195"/>
              <a:gd name="connsiteY0" fmla="*/ 264160 h 618659"/>
              <a:gd name="connsiteX1" fmla="*/ 23414 w 965195"/>
              <a:gd name="connsiteY1" fmla="*/ 264160 h 618659"/>
              <a:gd name="connsiteX2" fmla="*/ 94534 w 965195"/>
              <a:gd name="connsiteY2" fmla="*/ 101600 h 618659"/>
              <a:gd name="connsiteX3" fmla="*/ 125014 w 965195"/>
              <a:gd name="connsiteY3" fmla="*/ 81280 h 618659"/>
              <a:gd name="connsiteX4" fmla="*/ 175814 w 965195"/>
              <a:gd name="connsiteY4" fmla="*/ 40640 h 618659"/>
              <a:gd name="connsiteX5" fmla="*/ 236774 w 965195"/>
              <a:gd name="connsiteY5" fmla="*/ 0 h 618659"/>
              <a:gd name="connsiteX6" fmla="*/ 267254 w 965195"/>
              <a:gd name="connsiteY6" fmla="*/ 10160 h 618659"/>
              <a:gd name="connsiteX7" fmla="*/ 338374 w 965195"/>
              <a:gd name="connsiteY7" fmla="*/ 50800 h 618659"/>
              <a:gd name="connsiteX8" fmla="*/ 358694 w 965195"/>
              <a:gd name="connsiteY8" fmla="*/ 81280 h 618659"/>
              <a:gd name="connsiteX9" fmla="*/ 439974 w 965195"/>
              <a:gd name="connsiteY9" fmla="*/ 121920 h 618659"/>
              <a:gd name="connsiteX10" fmla="*/ 500934 w 965195"/>
              <a:gd name="connsiteY10" fmla="*/ 162560 h 618659"/>
              <a:gd name="connsiteX11" fmla="*/ 531414 w 965195"/>
              <a:gd name="connsiteY11" fmla="*/ 172720 h 618659"/>
              <a:gd name="connsiteX12" fmla="*/ 561894 w 965195"/>
              <a:gd name="connsiteY12" fmla="*/ 193040 h 618659"/>
              <a:gd name="connsiteX13" fmla="*/ 602534 w 965195"/>
              <a:gd name="connsiteY13" fmla="*/ 203200 h 618659"/>
              <a:gd name="connsiteX14" fmla="*/ 756633 w 965195"/>
              <a:gd name="connsiteY14" fmla="*/ 164752 h 618659"/>
              <a:gd name="connsiteX15" fmla="*/ 830112 w 965195"/>
              <a:gd name="connsiteY15" fmla="*/ 176372 h 618659"/>
              <a:gd name="connsiteX16" fmla="*/ 963164 w 965195"/>
              <a:gd name="connsiteY16" fmla="*/ 242641 h 618659"/>
              <a:gd name="connsiteX17" fmla="*/ 859499 w 965195"/>
              <a:gd name="connsiteY17" fmla="*/ 412043 h 618659"/>
              <a:gd name="connsiteX18" fmla="*/ 854376 w 965195"/>
              <a:gd name="connsiteY18" fmla="*/ 552870 h 618659"/>
              <a:gd name="connsiteX19" fmla="*/ 750917 w 965195"/>
              <a:gd name="connsiteY19" fmla="*/ 618652 h 618659"/>
              <a:gd name="connsiteX20" fmla="*/ 746495 w 965195"/>
              <a:gd name="connsiteY20" fmla="*/ 545669 h 618659"/>
              <a:gd name="connsiteX21" fmla="*/ 703508 w 965195"/>
              <a:gd name="connsiteY21" fmla="*/ 503588 h 618659"/>
              <a:gd name="connsiteX22" fmla="*/ 668630 w 965195"/>
              <a:gd name="connsiteY22" fmla="*/ 476244 h 618659"/>
              <a:gd name="connsiteX23" fmla="*/ 622854 w 965195"/>
              <a:gd name="connsiteY23" fmla="*/ 477520 h 618659"/>
              <a:gd name="connsiteX24" fmla="*/ 561894 w 965195"/>
              <a:gd name="connsiteY24" fmla="*/ 467360 h 618659"/>
              <a:gd name="connsiteX25" fmla="*/ 531414 w 965195"/>
              <a:gd name="connsiteY25" fmla="*/ 457200 h 618659"/>
              <a:gd name="connsiteX26" fmla="*/ 277414 w 965195"/>
              <a:gd name="connsiteY26" fmla="*/ 436880 h 618659"/>
              <a:gd name="connsiteX27" fmla="*/ 236774 w 965195"/>
              <a:gd name="connsiteY27" fmla="*/ 426720 h 618659"/>
              <a:gd name="connsiteX28" fmla="*/ 206294 w 965195"/>
              <a:gd name="connsiteY28" fmla="*/ 406400 h 618659"/>
              <a:gd name="connsiteX29" fmla="*/ 125014 w 965195"/>
              <a:gd name="connsiteY29" fmla="*/ 375920 h 618659"/>
              <a:gd name="connsiteX30" fmla="*/ 64054 w 965195"/>
              <a:gd name="connsiteY30" fmla="*/ 335280 h 618659"/>
              <a:gd name="connsiteX31" fmla="*/ 3094 w 965195"/>
              <a:gd name="connsiteY31" fmla="*/ 294640 h 618659"/>
              <a:gd name="connsiteX32" fmla="*/ 23414 w 965195"/>
              <a:gd name="connsiteY32" fmla="*/ 264160 h 618659"/>
              <a:gd name="connsiteX0" fmla="*/ 23414 w 965195"/>
              <a:gd name="connsiteY0" fmla="*/ 264160 h 619028"/>
              <a:gd name="connsiteX1" fmla="*/ 23414 w 965195"/>
              <a:gd name="connsiteY1" fmla="*/ 264160 h 619028"/>
              <a:gd name="connsiteX2" fmla="*/ 94534 w 965195"/>
              <a:gd name="connsiteY2" fmla="*/ 101600 h 619028"/>
              <a:gd name="connsiteX3" fmla="*/ 125014 w 965195"/>
              <a:gd name="connsiteY3" fmla="*/ 81280 h 619028"/>
              <a:gd name="connsiteX4" fmla="*/ 175814 w 965195"/>
              <a:gd name="connsiteY4" fmla="*/ 40640 h 619028"/>
              <a:gd name="connsiteX5" fmla="*/ 236774 w 965195"/>
              <a:gd name="connsiteY5" fmla="*/ 0 h 619028"/>
              <a:gd name="connsiteX6" fmla="*/ 267254 w 965195"/>
              <a:gd name="connsiteY6" fmla="*/ 10160 h 619028"/>
              <a:gd name="connsiteX7" fmla="*/ 338374 w 965195"/>
              <a:gd name="connsiteY7" fmla="*/ 50800 h 619028"/>
              <a:gd name="connsiteX8" fmla="*/ 358694 w 965195"/>
              <a:gd name="connsiteY8" fmla="*/ 81280 h 619028"/>
              <a:gd name="connsiteX9" fmla="*/ 439974 w 965195"/>
              <a:gd name="connsiteY9" fmla="*/ 121920 h 619028"/>
              <a:gd name="connsiteX10" fmla="*/ 500934 w 965195"/>
              <a:gd name="connsiteY10" fmla="*/ 162560 h 619028"/>
              <a:gd name="connsiteX11" fmla="*/ 531414 w 965195"/>
              <a:gd name="connsiteY11" fmla="*/ 172720 h 619028"/>
              <a:gd name="connsiteX12" fmla="*/ 561894 w 965195"/>
              <a:gd name="connsiteY12" fmla="*/ 193040 h 619028"/>
              <a:gd name="connsiteX13" fmla="*/ 602534 w 965195"/>
              <a:gd name="connsiteY13" fmla="*/ 203200 h 619028"/>
              <a:gd name="connsiteX14" fmla="*/ 756633 w 965195"/>
              <a:gd name="connsiteY14" fmla="*/ 164752 h 619028"/>
              <a:gd name="connsiteX15" fmla="*/ 830112 w 965195"/>
              <a:gd name="connsiteY15" fmla="*/ 176372 h 619028"/>
              <a:gd name="connsiteX16" fmla="*/ 963164 w 965195"/>
              <a:gd name="connsiteY16" fmla="*/ 242641 h 619028"/>
              <a:gd name="connsiteX17" fmla="*/ 859499 w 965195"/>
              <a:gd name="connsiteY17" fmla="*/ 412043 h 619028"/>
              <a:gd name="connsiteX18" fmla="*/ 854376 w 965195"/>
              <a:gd name="connsiteY18" fmla="*/ 552870 h 619028"/>
              <a:gd name="connsiteX19" fmla="*/ 750917 w 965195"/>
              <a:gd name="connsiteY19" fmla="*/ 618652 h 619028"/>
              <a:gd name="connsiteX20" fmla="*/ 746495 w 965195"/>
              <a:gd name="connsiteY20" fmla="*/ 545669 h 619028"/>
              <a:gd name="connsiteX21" fmla="*/ 703508 w 965195"/>
              <a:gd name="connsiteY21" fmla="*/ 503588 h 619028"/>
              <a:gd name="connsiteX22" fmla="*/ 668630 w 965195"/>
              <a:gd name="connsiteY22" fmla="*/ 476244 h 619028"/>
              <a:gd name="connsiteX23" fmla="*/ 622854 w 965195"/>
              <a:gd name="connsiteY23" fmla="*/ 477520 h 619028"/>
              <a:gd name="connsiteX24" fmla="*/ 561894 w 965195"/>
              <a:gd name="connsiteY24" fmla="*/ 467360 h 619028"/>
              <a:gd name="connsiteX25" fmla="*/ 531414 w 965195"/>
              <a:gd name="connsiteY25" fmla="*/ 457200 h 619028"/>
              <a:gd name="connsiteX26" fmla="*/ 277414 w 965195"/>
              <a:gd name="connsiteY26" fmla="*/ 436880 h 619028"/>
              <a:gd name="connsiteX27" fmla="*/ 236774 w 965195"/>
              <a:gd name="connsiteY27" fmla="*/ 426720 h 619028"/>
              <a:gd name="connsiteX28" fmla="*/ 206294 w 965195"/>
              <a:gd name="connsiteY28" fmla="*/ 406400 h 619028"/>
              <a:gd name="connsiteX29" fmla="*/ 125014 w 965195"/>
              <a:gd name="connsiteY29" fmla="*/ 375920 h 619028"/>
              <a:gd name="connsiteX30" fmla="*/ 64054 w 965195"/>
              <a:gd name="connsiteY30" fmla="*/ 335280 h 619028"/>
              <a:gd name="connsiteX31" fmla="*/ 3094 w 965195"/>
              <a:gd name="connsiteY31" fmla="*/ 294640 h 619028"/>
              <a:gd name="connsiteX32" fmla="*/ 23414 w 965195"/>
              <a:gd name="connsiteY32" fmla="*/ 264160 h 619028"/>
              <a:gd name="connsiteX0" fmla="*/ 23414 w 965120"/>
              <a:gd name="connsiteY0" fmla="*/ 264160 h 619144"/>
              <a:gd name="connsiteX1" fmla="*/ 23414 w 965120"/>
              <a:gd name="connsiteY1" fmla="*/ 264160 h 619144"/>
              <a:gd name="connsiteX2" fmla="*/ 94534 w 965120"/>
              <a:gd name="connsiteY2" fmla="*/ 101600 h 619144"/>
              <a:gd name="connsiteX3" fmla="*/ 125014 w 965120"/>
              <a:gd name="connsiteY3" fmla="*/ 81280 h 619144"/>
              <a:gd name="connsiteX4" fmla="*/ 175814 w 965120"/>
              <a:gd name="connsiteY4" fmla="*/ 40640 h 619144"/>
              <a:gd name="connsiteX5" fmla="*/ 236774 w 965120"/>
              <a:gd name="connsiteY5" fmla="*/ 0 h 619144"/>
              <a:gd name="connsiteX6" fmla="*/ 267254 w 965120"/>
              <a:gd name="connsiteY6" fmla="*/ 10160 h 619144"/>
              <a:gd name="connsiteX7" fmla="*/ 338374 w 965120"/>
              <a:gd name="connsiteY7" fmla="*/ 50800 h 619144"/>
              <a:gd name="connsiteX8" fmla="*/ 358694 w 965120"/>
              <a:gd name="connsiteY8" fmla="*/ 81280 h 619144"/>
              <a:gd name="connsiteX9" fmla="*/ 439974 w 965120"/>
              <a:gd name="connsiteY9" fmla="*/ 121920 h 619144"/>
              <a:gd name="connsiteX10" fmla="*/ 500934 w 965120"/>
              <a:gd name="connsiteY10" fmla="*/ 162560 h 619144"/>
              <a:gd name="connsiteX11" fmla="*/ 531414 w 965120"/>
              <a:gd name="connsiteY11" fmla="*/ 172720 h 619144"/>
              <a:gd name="connsiteX12" fmla="*/ 561894 w 965120"/>
              <a:gd name="connsiteY12" fmla="*/ 193040 h 619144"/>
              <a:gd name="connsiteX13" fmla="*/ 602534 w 965120"/>
              <a:gd name="connsiteY13" fmla="*/ 203200 h 619144"/>
              <a:gd name="connsiteX14" fmla="*/ 756633 w 965120"/>
              <a:gd name="connsiteY14" fmla="*/ 164752 h 619144"/>
              <a:gd name="connsiteX15" fmla="*/ 830112 w 965120"/>
              <a:gd name="connsiteY15" fmla="*/ 176372 h 619144"/>
              <a:gd name="connsiteX16" fmla="*/ 963164 w 965120"/>
              <a:gd name="connsiteY16" fmla="*/ 242641 h 619144"/>
              <a:gd name="connsiteX17" fmla="*/ 859499 w 965120"/>
              <a:gd name="connsiteY17" fmla="*/ 412043 h 619144"/>
              <a:gd name="connsiteX18" fmla="*/ 881787 w 965120"/>
              <a:gd name="connsiteY18" fmla="*/ 506469 h 619144"/>
              <a:gd name="connsiteX19" fmla="*/ 750917 w 965120"/>
              <a:gd name="connsiteY19" fmla="*/ 618652 h 619144"/>
              <a:gd name="connsiteX20" fmla="*/ 746495 w 965120"/>
              <a:gd name="connsiteY20" fmla="*/ 545669 h 619144"/>
              <a:gd name="connsiteX21" fmla="*/ 703508 w 965120"/>
              <a:gd name="connsiteY21" fmla="*/ 503588 h 619144"/>
              <a:gd name="connsiteX22" fmla="*/ 668630 w 965120"/>
              <a:gd name="connsiteY22" fmla="*/ 476244 h 619144"/>
              <a:gd name="connsiteX23" fmla="*/ 622854 w 965120"/>
              <a:gd name="connsiteY23" fmla="*/ 477520 h 619144"/>
              <a:gd name="connsiteX24" fmla="*/ 561894 w 965120"/>
              <a:gd name="connsiteY24" fmla="*/ 467360 h 619144"/>
              <a:gd name="connsiteX25" fmla="*/ 531414 w 965120"/>
              <a:gd name="connsiteY25" fmla="*/ 457200 h 619144"/>
              <a:gd name="connsiteX26" fmla="*/ 277414 w 965120"/>
              <a:gd name="connsiteY26" fmla="*/ 436880 h 619144"/>
              <a:gd name="connsiteX27" fmla="*/ 236774 w 965120"/>
              <a:gd name="connsiteY27" fmla="*/ 426720 h 619144"/>
              <a:gd name="connsiteX28" fmla="*/ 206294 w 965120"/>
              <a:gd name="connsiteY28" fmla="*/ 406400 h 619144"/>
              <a:gd name="connsiteX29" fmla="*/ 125014 w 965120"/>
              <a:gd name="connsiteY29" fmla="*/ 375920 h 619144"/>
              <a:gd name="connsiteX30" fmla="*/ 64054 w 965120"/>
              <a:gd name="connsiteY30" fmla="*/ 335280 h 619144"/>
              <a:gd name="connsiteX31" fmla="*/ 3094 w 965120"/>
              <a:gd name="connsiteY31" fmla="*/ 294640 h 619144"/>
              <a:gd name="connsiteX32" fmla="*/ 23414 w 965120"/>
              <a:gd name="connsiteY32" fmla="*/ 264160 h 619144"/>
              <a:gd name="connsiteX0" fmla="*/ 23414 w 965120"/>
              <a:gd name="connsiteY0" fmla="*/ 264160 h 575665"/>
              <a:gd name="connsiteX1" fmla="*/ 23414 w 965120"/>
              <a:gd name="connsiteY1" fmla="*/ 264160 h 575665"/>
              <a:gd name="connsiteX2" fmla="*/ 94534 w 965120"/>
              <a:gd name="connsiteY2" fmla="*/ 101600 h 575665"/>
              <a:gd name="connsiteX3" fmla="*/ 125014 w 965120"/>
              <a:gd name="connsiteY3" fmla="*/ 81280 h 575665"/>
              <a:gd name="connsiteX4" fmla="*/ 175814 w 965120"/>
              <a:gd name="connsiteY4" fmla="*/ 40640 h 575665"/>
              <a:gd name="connsiteX5" fmla="*/ 236774 w 965120"/>
              <a:gd name="connsiteY5" fmla="*/ 0 h 575665"/>
              <a:gd name="connsiteX6" fmla="*/ 267254 w 965120"/>
              <a:gd name="connsiteY6" fmla="*/ 10160 h 575665"/>
              <a:gd name="connsiteX7" fmla="*/ 338374 w 965120"/>
              <a:gd name="connsiteY7" fmla="*/ 50800 h 575665"/>
              <a:gd name="connsiteX8" fmla="*/ 358694 w 965120"/>
              <a:gd name="connsiteY8" fmla="*/ 81280 h 575665"/>
              <a:gd name="connsiteX9" fmla="*/ 439974 w 965120"/>
              <a:gd name="connsiteY9" fmla="*/ 121920 h 575665"/>
              <a:gd name="connsiteX10" fmla="*/ 500934 w 965120"/>
              <a:gd name="connsiteY10" fmla="*/ 162560 h 575665"/>
              <a:gd name="connsiteX11" fmla="*/ 531414 w 965120"/>
              <a:gd name="connsiteY11" fmla="*/ 172720 h 575665"/>
              <a:gd name="connsiteX12" fmla="*/ 561894 w 965120"/>
              <a:gd name="connsiteY12" fmla="*/ 193040 h 575665"/>
              <a:gd name="connsiteX13" fmla="*/ 602534 w 965120"/>
              <a:gd name="connsiteY13" fmla="*/ 203200 h 575665"/>
              <a:gd name="connsiteX14" fmla="*/ 756633 w 965120"/>
              <a:gd name="connsiteY14" fmla="*/ 164752 h 575665"/>
              <a:gd name="connsiteX15" fmla="*/ 830112 w 965120"/>
              <a:gd name="connsiteY15" fmla="*/ 176372 h 575665"/>
              <a:gd name="connsiteX16" fmla="*/ 963164 w 965120"/>
              <a:gd name="connsiteY16" fmla="*/ 242641 h 575665"/>
              <a:gd name="connsiteX17" fmla="*/ 859499 w 965120"/>
              <a:gd name="connsiteY17" fmla="*/ 412043 h 575665"/>
              <a:gd name="connsiteX18" fmla="*/ 881787 w 965120"/>
              <a:gd name="connsiteY18" fmla="*/ 506469 h 575665"/>
              <a:gd name="connsiteX19" fmla="*/ 787463 w 965120"/>
              <a:gd name="connsiteY19" fmla="*/ 574542 h 575665"/>
              <a:gd name="connsiteX20" fmla="*/ 746495 w 965120"/>
              <a:gd name="connsiteY20" fmla="*/ 545669 h 575665"/>
              <a:gd name="connsiteX21" fmla="*/ 703508 w 965120"/>
              <a:gd name="connsiteY21" fmla="*/ 503588 h 575665"/>
              <a:gd name="connsiteX22" fmla="*/ 668630 w 965120"/>
              <a:gd name="connsiteY22" fmla="*/ 476244 h 575665"/>
              <a:gd name="connsiteX23" fmla="*/ 622854 w 965120"/>
              <a:gd name="connsiteY23" fmla="*/ 477520 h 575665"/>
              <a:gd name="connsiteX24" fmla="*/ 561894 w 965120"/>
              <a:gd name="connsiteY24" fmla="*/ 467360 h 575665"/>
              <a:gd name="connsiteX25" fmla="*/ 531414 w 965120"/>
              <a:gd name="connsiteY25" fmla="*/ 457200 h 575665"/>
              <a:gd name="connsiteX26" fmla="*/ 277414 w 965120"/>
              <a:gd name="connsiteY26" fmla="*/ 436880 h 575665"/>
              <a:gd name="connsiteX27" fmla="*/ 236774 w 965120"/>
              <a:gd name="connsiteY27" fmla="*/ 426720 h 575665"/>
              <a:gd name="connsiteX28" fmla="*/ 206294 w 965120"/>
              <a:gd name="connsiteY28" fmla="*/ 406400 h 575665"/>
              <a:gd name="connsiteX29" fmla="*/ 125014 w 965120"/>
              <a:gd name="connsiteY29" fmla="*/ 375920 h 575665"/>
              <a:gd name="connsiteX30" fmla="*/ 64054 w 965120"/>
              <a:gd name="connsiteY30" fmla="*/ 335280 h 575665"/>
              <a:gd name="connsiteX31" fmla="*/ 3094 w 965120"/>
              <a:gd name="connsiteY31" fmla="*/ 294640 h 575665"/>
              <a:gd name="connsiteX32" fmla="*/ 23414 w 965120"/>
              <a:gd name="connsiteY32" fmla="*/ 264160 h 575665"/>
              <a:gd name="connsiteX0" fmla="*/ 26090 w 964905"/>
              <a:gd name="connsiteY0" fmla="*/ 137618 h 575665"/>
              <a:gd name="connsiteX1" fmla="*/ 23199 w 964905"/>
              <a:gd name="connsiteY1" fmla="*/ 264160 h 575665"/>
              <a:gd name="connsiteX2" fmla="*/ 94319 w 964905"/>
              <a:gd name="connsiteY2" fmla="*/ 101600 h 575665"/>
              <a:gd name="connsiteX3" fmla="*/ 124799 w 964905"/>
              <a:gd name="connsiteY3" fmla="*/ 81280 h 575665"/>
              <a:gd name="connsiteX4" fmla="*/ 175599 w 964905"/>
              <a:gd name="connsiteY4" fmla="*/ 40640 h 575665"/>
              <a:gd name="connsiteX5" fmla="*/ 236559 w 964905"/>
              <a:gd name="connsiteY5" fmla="*/ 0 h 575665"/>
              <a:gd name="connsiteX6" fmla="*/ 267039 w 964905"/>
              <a:gd name="connsiteY6" fmla="*/ 10160 h 575665"/>
              <a:gd name="connsiteX7" fmla="*/ 338159 w 964905"/>
              <a:gd name="connsiteY7" fmla="*/ 50800 h 575665"/>
              <a:gd name="connsiteX8" fmla="*/ 358479 w 964905"/>
              <a:gd name="connsiteY8" fmla="*/ 81280 h 575665"/>
              <a:gd name="connsiteX9" fmla="*/ 439759 w 964905"/>
              <a:gd name="connsiteY9" fmla="*/ 121920 h 575665"/>
              <a:gd name="connsiteX10" fmla="*/ 500719 w 964905"/>
              <a:gd name="connsiteY10" fmla="*/ 162560 h 575665"/>
              <a:gd name="connsiteX11" fmla="*/ 531199 w 964905"/>
              <a:gd name="connsiteY11" fmla="*/ 172720 h 575665"/>
              <a:gd name="connsiteX12" fmla="*/ 561679 w 964905"/>
              <a:gd name="connsiteY12" fmla="*/ 193040 h 575665"/>
              <a:gd name="connsiteX13" fmla="*/ 602319 w 964905"/>
              <a:gd name="connsiteY13" fmla="*/ 203200 h 575665"/>
              <a:gd name="connsiteX14" fmla="*/ 756418 w 964905"/>
              <a:gd name="connsiteY14" fmla="*/ 164752 h 575665"/>
              <a:gd name="connsiteX15" fmla="*/ 829897 w 964905"/>
              <a:gd name="connsiteY15" fmla="*/ 176372 h 575665"/>
              <a:gd name="connsiteX16" fmla="*/ 962949 w 964905"/>
              <a:gd name="connsiteY16" fmla="*/ 242641 h 575665"/>
              <a:gd name="connsiteX17" fmla="*/ 859284 w 964905"/>
              <a:gd name="connsiteY17" fmla="*/ 412043 h 575665"/>
              <a:gd name="connsiteX18" fmla="*/ 881572 w 964905"/>
              <a:gd name="connsiteY18" fmla="*/ 506469 h 575665"/>
              <a:gd name="connsiteX19" fmla="*/ 787248 w 964905"/>
              <a:gd name="connsiteY19" fmla="*/ 574542 h 575665"/>
              <a:gd name="connsiteX20" fmla="*/ 746280 w 964905"/>
              <a:gd name="connsiteY20" fmla="*/ 545669 h 575665"/>
              <a:gd name="connsiteX21" fmla="*/ 703293 w 964905"/>
              <a:gd name="connsiteY21" fmla="*/ 503588 h 575665"/>
              <a:gd name="connsiteX22" fmla="*/ 668415 w 964905"/>
              <a:gd name="connsiteY22" fmla="*/ 476244 h 575665"/>
              <a:gd name="connsiteX23" fmla="*/ 622639 w 964905"/>
              <a:gd name="connsiteY23" fmla="*/ 477520 h 575665"/>
              <a:gd name="connsiteX24" fmla="*/ 561679 w 964905"/>
              <a:gd name="connsiteY24" fmla="*/ 467360 h 575665"/>
              <a:gd name="connsiteX25" fmla="*/ 531199 w 964905"/>
              <a:gd name="connsiteY25" fmla="*/ 457200 h 575665"/>
              <a:gd name="connsiteX26" fmla="*/ 277199 w 964905"/>
              <a:gd name="connsiteY26" fmla="*/ 436880 h 575665"/>
              <a:gd name="connsiteX27" fmla="*/ 236559 w 964905"/>
              <a:gd name="connsiteY27" fmla="*/ 426720 h 575665"/>
              <a:gd name="connsiteX28" fmla="*/ 206079 w 964905"/>
              <a:gd name="connsiteY28" fmla="*/ 406400 h 575665"/>
              <a:gd name="connsiteX29" fmla="*/ 124799 w 964905"/>
              <a:gd name="connsiteY29" fmla="*/ 375920 h 575665"/>
              <a:gd name="connsiteX30" fmla="*/ 63839 w 964905"/>
              <a:gd name="connsiteY30" fmla="*/ 335280 h 575665"/>
              <a:gd name="connsiteX31" fmla="*/ 2879 w 964905"/>
              <a:gd name="connsiteY31" fmla="*/ 294640 h 575665"/>
              <a:gd name="connsiteX32" fmla="*/ 26090 w 964905"/>
              <a:gd name="connsiteY32" fmla="*/ 137618 h 575665"/>
              <a:gd name="connsiteX0" fmla="*/ 26548 w 965363"/>
              <a:gd name="connsiteY0" fmla="*/ 137618 h 575665"/>
              <a:gd name="connsiteX1" fmla="*/ 60558 w 965363"/>
              <a:gd name="connsiteY1" fmla="*/ 101752 h 575665"/>
              <a:gd name="connsiteX2" fmla="*/ 94777 w 965363"/>
              <a:gd name="connsiteY2" fmla="*/ 101600 h 575665"/>
              <a:gd name="connsiteX3" fmla="*/ 125257 w 965363"/>
              <a:gd name="connsiteY3" fmla="*/ 81280 h 575665"/>
              <a:gd name="connsiteX4" fmla="*/ 176057 w 965363"/>
              <a:gd name="connsiteY4" fmla="*/ 40640 h 575665"/>
              <a:gd name="connsiteX5" fmla="*/ 237017 w 965363"/>
              <a:gd name="connsiteY5" fmla="*/ 0 h 575665"/>
              <a:gd name="connsiteX6" fmla="*/ 267497 w 965363"/>
              <a:gd name="connsiteY6" fmla="*/ 10160 h 575665"/>
              <a:gd name="connsiteX7" fmla="*/ 338617 w 965363"/>
              <a:gd name="connsiteY7" fmla="*/ 50800 h 575665"/>
              <a:gd name="connsiteX8" fmla="*/ 358937 w 965363"/>
              <a:gd name="connsiteY8" fmla="*/ 81280 h 575665"/>
              <a:gd name="connsiteX9" fmla="*/ 440217 w 965363"/>
              <a:gd name="connsiteY9" fmla="*/ 121920 h 575665"/>
              <a:gd name="connsiteX10" fmla="*/ 501177 w 965363"/>
              <a:gd name="connsiteY10" fmla="*/ 162560 h 575665"/>
              <a:gd name="connsiteX11" fmla="*/ 531657 w 965363"/>
              <a:gd name="connsiteY11" fmla="*/ 172720 h 575665"/>
              <a:gd name="connsiteX12" fmla="*/ 562137 w 965363"/>
              <a:gd name="connsiteY12" fmla="*/ 193040 h 575665"/>
              <a:gd name="connsiteX13" fmla="*/ 602777 w 965363"/>
              <a:gd name="connsiteY13" fmla="*/ 203200 h 575665"/>
              <a:gd name="connsiteX14" fmla="*/ 756876 w 965363"/>
              <a:gd name="connsiteY14" fmla="*/ 164752 h 575665"/>
              <a:gd name="connsiteX15" fmla="*/ 830355 w 965363"/>
              <a:gd name="connsiteY15" fmla="*/ 176372 h 575665"/>
              <a:gd name="connsiteX16" fmla="*/ 963407 w 965363"/>
              <a:gd name="connsiteY16" fmla="*/ 242641 h 575665"/>
              <a:gd name="connsiteX17" fmla="*/ 859742 w 965363"/>
              <a:gd name="connsiteY17" fmla="*/ 412043 h 575665"/>
              <a:gd name="connsiteX18" fmla="*/ 882030 w 965363"/>
              <a:gd name="connsiteY18" fmla="*/ 506469 h 575665"/>
              <a:gd name="connsiteX19" fmla="*/ 787706 w 965363"/>
              <a:gd name="connsiteY19" fmla="*/ 574542 h 575665"/>
              <a:gd name="connsiteX20" fmla="*/ 746738 w 965363"/>
              <a:gd name="connsiteY20" fmla="*/ 545669 h 575665"/>
              <a:gd name="connsiteX21" fmla="*/ 703751 w 965363"/>
              <a:gd name="connsiteY21" fmla="*/ 503588 h 575665"/>
              <a:gd name="connsiteX22" fmla="*/ 668873 w 965363"/>
              <a:gd name="connsiteY22" fmla="*/ 476244 h 575665"/>
              <a:gd name="connsiteX23" fmla="*/ 623097 w 965363"/>
              <a:gd name="connsiteY23" fmla="*/ 477520 h 575665"/>
              <a:gd name="connsiteX24" fmla="*/ 562137 w 965363"/>
              <a:gd name="connsiteY24" fmla="*/ 467360 h 575665"/>
              <a:gd name="connsiteX25" fmla="*/ 531657 w 965363"/>
              <a:gd name="connsiteY25" fmla="*/ 457200 h 575665"/>
              <a:gd name="connsiteX26" fmla="*/ 277657 w 965363"/>
              <a:gd name="connsiteY26" fmla="*/ 436880 h 575665"/>
              <a:gd name="connsiteX27" fmla="*/ 237017 w 965363"/>
              <a:gd name="connsiteY27" fmla="*/ 426720 h 575665"/>
              <a:gd name="connsiteX28" fmla="*/ 206537 w 965363"/>
              <a:gd name="connsiteY28" fmla="*/ 406400 h 575665"/>
              <a:gd name="connsiteX29" fmla="*/ 125257 w 965363"/>
              <a:gd name="connsiteY29" fmla="*/ 375920 h 575665"/>
              <a:gd name="connsiteX30" fmla="*/ 64297 w 965363"/>
              <a:gd name="connsiteY30" fmla="*/ 335280 h 575665"/>
              <a:gd name="connsiteX31" fmla="*/ 3337 w 965363"/>
              <a:gd name="connsiteY31" fmla="*/ 294640 h 575665"/>
              <a:gd name="connsiteX32" fmla="*/ 26548 w 965363"/>
              <a:gd name="connsiteY32" fmla="*/ 137618 h 575665"/>
              <a:gd name="connsiteX0" fmla="*/ 876 w 939691"/>
              <a:gd name="connsiteY0" fmla="*/ 137618 h 575665"/>
              <a:gd name="connsiteX1" fmla="*/ 34886 w 939691"/>
              <a:gd name="connsiteY1" fmla="*/ 101752 h 575665"/>
              <a:gd name="connsiteX2" fmla="*/ 69105 w 939691"/>
              <a:gd name="connsiteY2" fmla="*/ 101600 h 575665"/>
              <a:gd name="connsiteX3" fmla="*/ 99585 w 939691"/>
              <a:gd name="connsiteY3" fmla="*/ 81280 h 575665"/>
              <a:gd name="connsiteX4" fmla="*/ 150385 w 939691"/>
              <a:gd name="connsiteY4" fmla="*/ 40640 h 575665"/>
              <a:gd name="connsiteX5" fmla="*/ 211345 w 939691"/>
              <a:gd name="connsiteY5" fmla="*/ 0 h 575665"/>
              <a:gd name="connsiteX6" fmla="*/ 241825 w 939691"/>
              <a:gd name="connsiteY6" fmla="*/ 10160 h 575665"/>
              <a:gd name="connsiteX7" fmla="*/ 312945 w 939691"/>
              <a:gd name="connsiteY7" fmla="*/ 50800 h 575665"/>
              <a:gd name="connsiteX8" fmla="*/ 333265 w 939691"/>
              <a:gd name="connsiteY8" fmla="*/ 81280 h 575665"/>
              <a:gd name="connsiteX9" fmla="*/ 414545 w 939691"/>
              <a:gd name="connsiteY9" fmla="*/ 121920 h 575665"/>
              <a:gd name="connsiteX10" fmla="*/ 475505 w 939691"/>
              <a:gd name="connsiteY10" fmla="*/ 162560 h 575665"/>
              <a:gd name="connsiteX11" fmla="*/ 505985 w 939691"/>
              <a:gd name="connsiteY11" fmla="*/ 172720 h 575665"/>
              <a:gd name="connsiteX12" fmla="*/ 536465 w 939691"/>
              <a:gd name="connsiteY12" fmla="*/ 193040 h 575665"/>
              <a:gd name="connsiteX13" fmla="*/ 577105 w 939691"/>
              <a:gd name="connsiteY13" fmla="*/ 203200 h 575665"/>
              <a:gd name="connsiteX14" fmla="*/ 731204 w 939691"/>
              <a:gd name="connsiteY14" fmla="*/ 164752 h 575665"/>
              <a:gd name="connsiteX15" fmla="*/ 804683 w 939691"/>
              <a:gd name="connsiteY15" fmla="*/ 176372 h 575665"/>
              <a:gd name="connsiteX16" fmla="*/ 937735 w 939691"/>
              <a:gd name="connsiteY16" fmla="*/ 242641 h 575665"/>
              <a:gd name="connsiteX17" fmla="*/ 834070 w 939691"/>
              <a:gd name="connsiteY17" fmla="*/ 412043 h 575665"/>
              <a:gd name="connsiteX18" fmla="*/ 856358 w 939691"/>
              <a:gd name="connsiteY18" fmla="*/ 506469 h 575665"/>
              <a:gd name="connsiteX19" fmla="*/ 762034 w 939691"/>
              <a:gd name="connsiteY19" fmla="*/ 574542 h 575665"/>
              <a:gd name="connsiteX20" fmla="*/ 721066 w 939691"/>
              <a:gd name="connsiteY20" fmla="*/ 545669 h 575665"/>
              <a:gd name="connsiteX21" fmla="*/ 678079 w 939691"/>
              <a:gd name="connsiteY21" fmla="*/ 503588 h 575665"/>
              <a:gd name="connsiteX22" fmla="*/ 643201 w 939691"/>
              <a:gd name="connsiteY22" fmla="*/ 476244 h 575665"/>
              <a:gd name="connsiteX23" fmla="*/ 597425 w 939691"/>
              <a:gd name="connsiteY23" fmla="*/ 477520 h 575665"/>
              <a:gd name="connsiteX24" fmla="*/ 536465 w 939691"/>
              <a:gd name="connsiteY24" fmla="*/ 467360 h 575665"/>
              <a:gd name="connsiteX25" fmla="*/ 505985 w 939691"/>
              <a:gd name="connsiteY25" fmla="*/ 457200 h 575665"/>
              <a:gd name="connsiteX26" fmla="*/ 251985 w 939691"/>
              <a:gd name="connsiteY26" fmla="*/ 436880 h 575665"/>
              <a:gd name="connsiteX27" fmla="*/ 211345 w 939691"/>
              <a:gd name="connsiteY27" fmla="*/ 426720 h 575665"/>
              <a:gd name="connsiteX28" fmla="*/ 180865 w 939691"/>
              <a:gd name="connsiteY28" fmla="*/ 406400 h 575665"/>
              <a:gd name="connsiteX29" fmla="*/ 99585 w 939691"/>
              <a:gd name="connsiteY29" fmla="*/ 375920 h 575665"/>
              <a:gd name="connsiteX30" fmla="*/ 38625 w 939691"/>
              <a:gd name="connsiteY30" fmla="*/ 335280 h 575665"/>
              <a:gd name="connsiteX31" fmla="*/ 72406 w 939691"/>
              <a:gd name="connsiteY31" fmla="*/ 253283 h 575665"/>
              <a:gd name="connsiteX32" fmla="*/ 876 w 939691"/>
              <a:gd name="connsiteY32" fmla="*/ 137618 h 575665"/>
              <a:gd name="connsiteX0" fmla="*/ 876 w 939691"/>
              <a:gd name="connsiteY0" fmla="*/ 137618 h 575665"/>
              <a:gd name="connsiteX1" fmla="*/ 34886 w 939691"/>
              <a:gd name="connsiteY1" fmla="*/ 101752 h 575665"/>
              <a:gd name="connsiteX2" fmla="*/ 69105 w 939691"/>
              <a:gd name="connsiteY2" fmla="*/ 101600 h 575665"/>
              <a:gd name="connsiteX3" fmla="*/ 99585 w 939691"/>
              <a:gd name="connsiteY3" fmla="*/ 81280 h 575665"/>
              <a:gd name="connsiteX4" fmla="*/ 150385 w 939691"/>
              <a:gd name="connsiteY4" fmla="*/ 40640 h 575665"/>
              <a:gd name="connsiteX5" fmla="*/ 211345 w 939691"/>
              <a:gd name="connsiteY5" fmla="*/ 0 h 575665"/>
              <a:gd name="connsiteX6" fmla="*/ 241825 w 939691"/>
              <a:gd name="connsiteY6" fmla="*/ 10160 h 575665"/>
              <a:gd name="connsiteX7" fmla="*/ 312945 w 939691"/>
              <a:gd name="connsiteY7" fmla="*/ 50800 h 575665"/>
              <a:gd name="connsiteX8" fmla="*/ 333265 w 939691"/>
              <a:gd name="connsiteY8" fmla="*/ 81280 h 575665"/>
              <a:gd name="connsiteX9" fmla="*/ 414545 w 939691"/>
              <a:gd name="connsiteY9" fmla="*/ 121920 h 575665"/>
              <a:gd name="connsiteX10" fmla="*/ 475505 w 939691"/>
              <a:gd name="connsiteY10" fmla="*/ 162560 h 575665"/>
              <a:gd name="connsiteX11" fmla="*/ 505985 w 939691"/>
              <a:gd name="connsiteY11" fmla="*/ 172720 h 575665"/>
              <a:gd name="connsiteX12" fmla="*/ 536465 w 939691"/>
              <a:gd name="connsiteY12" fmla="*/ 193040 h 575665"/>
              <a:gd name="connsiteX13" fmla="*/ 577105 w 939691"/>
              <a:gd name="connsiteY13" fmla="*/ 203200 h 575665"/>
              <a:gd name="connsiteX14" fmla="*/ 731204 w 939691"/>
              <a:gd name="connsiteY14" fmla="*/ 164752 h 575665"/>
              <a:gd name="connsiteX15" fmla="*/ 804683 w 939691"/>
              <a:gd name="connsiteY15" fmla="*/ 176372 h 575665"/>
              <a:gd name="connsiteX16" fmla="*/ 937735 w 939691"/>
              <a:gd name="connsiteY16" fmla="*/ 242641 h 575665"/>
              <a:gd name="connsiteX17" fmla="*/ 834070 w 939691"/>
              <a:gd name="connsiteY17" fmla="*/ 412043 h 575665"/>
              <a:gd name="connsiteX18" fmla="*/ 856358 w 939691"/>
              <a:gd name="connsiteY18" fmla="*/ 506469 h 575665"/>
              <a:gd name="connsiteX19" fmla="*/ 762034 w 939691"/>
              <a:gd name="connsiteY19" fmla="*/ 574542 h 575665"/>
              <a:gd name="connsiteX20" fmla="*/ 721066 w 939691"/>
              <a:gd name="connsiteY20" fmla="*/ 545669 h 575665"/>
              <a:gd name="connsiteX21" fmla="*/ 678079 w 939691"/>
              <a:gd name="connsiteY21" fmla="*/ 503588 h 575665"/>
              <a:gd name="connsiteX22" fmla="*/ 643201 w 939691"/>
              <a:gd name="connsiteY22" fmla="*/ 476244 h 575665"/>
              <a:gd name="connsiteX23" fmla="*/ 597425 w 939691"/>
              <a:gd name="connsiteY23" fmla="*/ 477520 h 575665"/>
              <a:gd name="connsiteX24" fmla="*/ 536465 w 939691"/>
              <a:gd name="connsiteY24" fmla="*/ 467360 h 575665"/>
              <a:gd name="connsiteX25" fmla="*/ 505985 w 939691"/>
              <a:gd name="connsiteY25" fmla="*/ 457200 h 575665"/>
              <a:gd name="connsiteX26" fmla="*/ 251985 w 939691"/>
              <a:gd name="connsiteY26" fmla="*/ 436880 h 575665"/>
              <a:gd name="connsiteX27" fmla="*/ 211345 w 939691"/>
              <a:gd name="connsiteY27" fmla="*/ 426720 h 575665"/>
              <a:gd name="connsiteX28" fmla="*/ 180865 w 939691"/>
              <a:gd name="connsiteY28" fmla="*/ 406400 h 575665"/>
              <a:gd name="connsiteX29" fmla="*/ 99585 w 939691"/>
              <a:gd name="connsiteY29" fmla="*/ 375920 h 575665"/>
              <a:gd name="connsiteX30" fmla="*/ 96480 w 939691"/>
              <a:gd name="connsiteY30" fmla="*/ 349786 h 575665"/>
              <a:gd name="connsiteX31" fmla="*/ 72406 w 939691"/>
              <a:gd name="connsiteY31" fmla="*/ 253283 h 575665"/>
              <a:gd name="connsiteX32" fmla="*/ 876 w 939691"/>
              <a:gd name="connsiteY32" fmla="*/ 137618 h 575665"/>
              <a:gd name="connsiteX0" fmla="*/ 2183 w 916463"/>
              <a:gd name="connsiteY0" fmla="*/ 111213 h 575665"/>
              <a:gd name="connsiteX1" fmla="*/ 11658 w 916463"/>
              <a:gd name="connsiteY1" fmla="*/ 101752 h 575665"/>
              <a:gd name="connsiteX2" fmla="*/ 45877 w 916463"/>
              <a:gd name="connsiteY2" fmla="*/ 101600 h 575665"/>
              <a:gd name="connsiteX3" fmla="*/ 76357 w 916463"/>
              <a:gd name="connsiteY3" fmla="*/ 81280 h 575665"/>
              <a:gd name="connsiteX4" fmla="*/ 127157 w 916463"/>
              <a:gd name="connsiteY4" fmla="*/ 40640 h 575665"/>
              <a:gd name="connsiteX5" fmla="*/ 188117 w 916463"/>
              <a:gd name="connsiteY5" fmla="*/ 0 h 575665"/>
              <a:gd name="connsiteX6" fmla="*/ 218597 w 916463"/>
              <a:gd name="connsiteY6" fmla="*/ 10160 h 575665"/>
              <a:gd name="connsiteX7" fmla="*/ 289717 w 916463"/>
              <a:gd name="connsiteY7" fmla="*/ 50800 h 575665"/>
              <a:gd name="connsiteX8" fmla="*/ 310037 w 916463"/>
              <a:gd name="connsiteY8" fmla="*/ 81280 h 575665"/>
              <a:gd name="connsiteX9" fmla="*/ 391317 w 916463"/>
              <a:gd name="connsiteY9" fmla="*/ 121920 h 575665"/>
              <a:gd name="connsiteX10" fmla="*/ 452277 w 916463"/>
              <a:gd name="connsiteY10" fmla="*/ 162560 h 575665"/>
              <a:gd name="connsiteX11" fmla="*/ 482757 w 916463"/>
              <a:gd name="connsiteY11" fmla="*/ 172720 h 575665"/>
              <a:gd name="connsiteX12" fmla="*/ 513237 w 916463"/>
              <a:gd name="connsiteY12" fmla="*/ 193040 h 575665"/>
              <a:gd name="connsiteX13" fmla="*/ 553877 w 916463"/>
              <a:gd name="connsiteY13" fmla="*/ 203200 h 575665"/>
              <a:gd name="connsiteX14" fmla="*/ 707976 w 916463"/>
              <a:gd name="connsiteY14" fmla="*/ 164752 h 575665"/>
              <a:gd name="connsiteX15" fmla="*/ 781455 w 916463"/>
              <a:gd name="connsiteY15" fmla="*/ 176372 h 575665"/>
              <a:gd name="connsiteX16" fmla="*/ 914507 w 916463"/>
              <a:gd name="connsiteY16" fmla="*/ 242641 h 575665"/>
              <a:gd name="connsiteX17" fmla="*/ 810842 w 916463"/>
              <a:gd name="connsiteY17" fmla="*/ 412043 h 575665"/>
              <a:gd name="connsiteX18" fmla="*/ 833130 w 916463"/>
              <a:gd name="connsiteY18" fmla="*/ 506469 h 575665"/>
              <a:gd name="connsiteX19" fmla="*/ 738806 w 916463"/>
              <a:gd name="connsiteY19" fmla="*/ 574542 h 575665"/>
              <a:gd name="connsiteX20" fmla="*/ 697838 w 916463"/>
              <a:gd name="connsiteY20" fmla="*/ 545669 h 575665"/>
              <a:gd name="connsiteX21" fmla="*/ 654851 w 916463"/>
              <a:gd name="connsiteY21" fmla="*/ 503588 h 575665"/>
              <a:gd name="connsiteX22" fmla="*/ 619973 w 916463"/>
              <a:gd name="connsiteY22" fmla="*/ 476244 h 575665"/>
              <a:gd name="connsiteX23" fmla="*/ 574197 w 916463"/>
              <a:gd name="connsiteY23" fmla="*/ 477520 h 575665"/>
              <a:gd name="connsiteX24" fmla="*/ 513237 w 916463"/>
              <a:gd name="connsiteY24" fmla="*/ 467360 h 575665"/>
              <a:gd name="connsiteX25" fmla="*/ 482757 w 916463"/>
              <a:gd name="connsiteY25" fmla="*/ 457200 h 575665"/>
              <a:gd name="connsiteX26" fmla="*/ 228757 w 916463"/>
              <a:gd name="connsiteY26" fmla="*/ 436880 h 575665"/>
              <a:gd name="connsiteX27" fmla="*/ 188117 w 916463"/>
              <a:gd name="connsiteY27" fmla="*/ 426720 h 575665"/>
              <a:gd name="connsiteX28" fmla="*/ 157637 w 916463"/>
              <a:gd name="connsiteY28" fmla="*/ 406400 h 575665"/>
              <a:gd name="connsiteX29" fmla="*/ 76357 w 916463"/>
              <a:gd name="connsiteY29" fmla="*/ 375920 h 575665"/>
              <a:gd name="connsiteX30" fmla="*/ 73252 w 916463"/>
              <a:gd name="connsiteY30" fmla="*/ 349786 h 575665"/>
              <a:gd name="connsiteX31" fmla="*/ 49178 w 916463"/>
              <a:gd name="connsiteY31" fmla="*/ 253283 h 575665"/>
              <a:gd name="connsiteX32" fmla="*/ 2183 w 916463"/>
              <a:gd name="connsiteY32" fmla="*/ 111213 h 575665"/>
              <a:gd name="connsiteX0" fmla="*/ 2183 w 916463"/>
              <a:gd name="connsiteY0" fmla="*/ 111213 h 575665"/>
              <a:gd name="connsiteX1" fmla="*/ 11658 w 916463"/>
              <a:gd name="connsiteY1" fmla="*/ 101752 h 575665"/>
              <a:gd name="connsiteX2" fmla="*/ 45877 w 916463"/>
              <a:gd name="connsiteY2" fmla="*/ 101600 h 575665"/>
              <a:gd name="connsiteX3" fmla="*/ 76357 w 916463"/>
              <a:gd name="connsiteY3" fmla="*/ 81280 h 575665"/>
              <a:gd name="connsiteX4" fmla="*/ 127157 w 916463"/>
              <a:gd name="connsiteY4" fmla="*/ 40640 h 575665"/>
              <a:gd name="connsiteX5" fmla="*/ 188117 w 916463"/>
              <a:gd name="connsiteY5" fmla="*/ 0 h 575665"/>
              <a:gd name="connsiteX6" fmla="*/ 218597 w 916463"/>
              <a:gd name="connsiteY6" fmla="*/ 10160 h 575665"/>
              <a:gd name="connsiteX7" fmla="*/ 289717 w 916463"/>
              <a:gd name="connsiteY7" fmla="*/ 50800 h 575665"/>
              <a:gd name="connsiteX8" fmla="*/ 310037 w 916463"/>
              <a:gd name="connsiteY8" fmla="*/ 81280 h 575665"/>
              <a:gd name="connsiteX9" fmla="*/ 391317 w 916463"/>
              <a:gd name="connsiteY9" fmla="*/ 121920 h 575665"/>
              <a:gd name="connsiteX10" fmla="*/ 452277 w 916463"/>
              <a:gd name="connsiteY10" fmla="*/ 162560 h 575665"/>
              <a:gd name="connsiteX11" fmla="*/ 482757 w 916463"/>
              <a:gd name="connsiteY11" fmla="*/ 172720 h 575665"/>
              <a:gd name="connsiteX12" fmla="*/ 513237 w 916463"/>
              <a:gd name="connsiteY12" fmla="*/ 193040 h 575665"/>
              <a:gd name="connsiteX13" fmla="*/ 553877 w 916463"/>
              <a:gd name="connsiteY13" fmla="*/ 203200 h 575665"/>
              <a:gd name="connsiteX14" fmla="*/ 707976 w 916463"/>
              <a:gd name="connsiteY14" fmla="*/ 164752 h 575665"/>
              <a:gd name="connsiteX15" fmla="*/ 781455 w 916463"/>
              <a:gd name="connsiteY15" fmla="*/ 176372 h 575665"/>
              <a:gd name="connsiteX16" fmla="*/ 914507 w 916463"/>
              <a:gd name="connsiteY16" fmla="*/ 242641 h 575665"/>
              <a:gd name="connsiteX17" fmla="*/ 810842 w 916463"/>
              <a:gd name="connsiteY17" fmla="*/ 412043 h 575665"/>
              <a:gd name="connsiteX18" fmla="*/ 833130 w 916463"/>
              <a:gd name="connsiteY18" fmla="*/ 506469 h 575665"/>
              <a:gd name="connsiteX19" fmla="*/ 738806 w 916463"/>
              <a:gd name="connsiteY19" fmla="*/ 574542 h 575665"/>
              <a:gd name="connsiteX20" fmla="*/ 697838 w 916463"/>
              <a:gd name="connsiteY20" fmla="*/ 545669 h 575665"/>
              <a:gd name="connsiteX21" fmla="*/ 654851 w 916463"/>
              <a:gd name="connsiteY21" fmla="*/ 503588 h 575665"/>
              <a:gd name="connsiteX22" fmla="*/ 619973 w 916463"/>
              <a:gd name="connsiteY22" fmla="*/ 476244 h 575665"/>
              <a:gd name="connsiteX23" fmla="*/ 574197 w 916463"/>
              <a:gd name="connsiteY23" fmla="*/ 477520 h 575665"/>
              <a:gd name="connsiteX24" fmla="*/ 513237 w 916463"/>
              <a:gd name="connsiteY24" fmla="*/ 467360 h 575665"/>
              <a:gd name="connsiteX25" fmla="*/ 482757 w 916463"/>
              <a:gd name="connsiteY25" fmla="*/ 457200 h 575665"/>
              <a:gd name="connsiteX26" fmla="*/ 228757 w 916463"/>
              <a:gd name="connsiteY26" fmla="*/ 436880 h 575665"/>
              <a:gd name="connsiteX27" fmla="*/ 188117 w 916463"/>
              <a:gd name="connsiteY27" fmla="*/ 426720 h 575665"/>
              <a:gd name="connsiteX28" fmla="*/ 157637 w 916463"/>
              <a:gd name="connsiteY28" fmla="*/ 406400 h 575665"/>
              <a:gd name="connsiteX29" fmla="*/ 76357 w 916463"/>
              <a:gd name="connsiteY29" fmla="*/ 375920 h 575665"/>
              <a:gd name="connsiteX30" fmla="*/ 72239 w 916463"/>
              <a:gd name="connsiteY30" fmla="*/ 331774 h 575665"/>
              <a:gd name="connsiteX31" fmla="*/ 49178 w 916463"/>
              <a:gd name="connsiteY31" fmla="*/ 253283 h 575665"/>
              <a:gd name="connsiteX32" fmla="*/ 2183 w 916463"/>
              <a:gd name="connsiteY32" fmla="*/ 111213 h 575665"/>
              <a:gd name="connsiteX0" fmla="*/ 2183 w 916463"/>
              <a:gd name="connsiteY0" fmla="*/ 111213 h 575665"/>
              <a:gd name="connsiteX1" fmla="*/ 11658 w 916463"/>
              <a:gd name="connsiteY1" fmla="*/ 101752 h 575665"/>
              <a:gd name="connsiteX2" fmla="*/ 45877 w 916463"/>
              <a:gd name="connsiteY2" fmla="*/ 101600 h 575665"/>
              <a:gd name="connsiteX3" fmla="*/ 76357 w 916463"/>
              <a:gd name="connsiteY3" fmla="*/ 81280 h 575665"/>
              <a:gd name="connsiteX4" fmla="*/ 127157 w 916463"/>
              <a:gd name="connsiteY4" fmla="*/ 40640 h 575665"/>
              <a:gd name="connsiteX5" fmla="*/ 188117 w 916463"/>
              <a:gd name="connsiteY5" fmla="*/ 0 h 575665"/>
              <a:gd name="connsiteX6" fmla="*/ 218597 w 916463"/>
              <a:gd name="connsiteY6" fmla="*/ 10160 h 575665"/>
              <a:gd name="connsiteX7" fmla="*/ 289717 w 916463"/>
              <a:gd name="connsiteY7" fmla="*/ 50800 h 575665"/>
              <a:gd name="connsiteX8" fmla="*/ 310037 w 916463"/>
              <a:gd name="connsiteY8" fmla="*/ 81280 h 575665"/>
              <a:gd name="connsiteX9" fmla="*/ 391317 w 916463"/>
              <a:gd name="connsiteY9" fmla="*/ 121920 h 575665"/>
              <a:gd name="connsiteX10" fmla="*/ 452277 w 916463"/>
              <a:gd name="connsiteY10" fmla="*/ 162560 h 575665"/>
              <a:gd name="connsiteX11" fmla="*/ 482757 w 916463"/>
              <a:gd name="connsiteY11" fmla="*/ 172720 h 575665"/>
              <a:gd name="connsiteX12" fmla="*/ 513237 w 916463"/>
              <a:gd name="connsiteY12" fmla="*/ 193040 h 575665"/>
              <a:gd name="connsiteX13" fmla="*/ 553877 w 916463"/>
              <a:gd name="connsiteY13" fmla="*/ 203200 h 575665"/>
              <a:gd name="connsiteX14" fmla="*/ 707976 w 916463"/>
              <a:gd name="connsiteY14" fmla="*/ 164752 h 575665"/>
              <a:gd name="connsiteX15" fmla="*/ 781455 w 916463"/>
              <a:gd name="connsiteY15" fmla="*/ 176372 h 575665"/>
              <a:gd name="connsiteX16" fmla="*/ 914507 w 916463"/>
              <a:gd name="connsiteY16" fmla="*/ 242641 h 575665"/>
              <a:gd name="connsiteX17" fmla="*/ 810842 w 916463"/>
              <a:gd name="connsiteY17" fmla="*/ 412043 h 575665"/>
              <a:gd name="connsiteX18" fmla="*/ 833130 w 916463"/>
              <a:gd name="connsiteY18" fmla="*/ 506469 h 575665"/>
              <a:gd name="connsiteX19" fmla="*/ 738806 w 916463"/>
              <a:gd name="connsiteY19" fmla="*/ 574542 h 575665"/>
              <a:gd name="connsiteX20" fmla="*/ 697838 w 916463"/>
              <a:gd name="connsiteY20" fmla="*/ 545669 h 575665"/>
              <a:gd name="connsiteX21" fmla="*/ 654851 w 916463"/>
              <a:gd name="connsiteY21" fmla="*/ 503588 h 575665"/>
              <a:gd name="connsiteX22" fmla="*/ 619973 w 916463"/>
              <a:gd name="connsiteY22" fmla="*/ 476244 h 575665"/>
              <a:gd name="connsiteX23" fmla="*/ 574197 w 916463"/>
              <a:gd name="connsiteY23" fmla="*/ 477520 h 575665"/>
              <a:gd name="connsiteX24" fmla="*/ 513237 w 916463"/>
              <a:gd name="connsiteY24" fmla="*/ 467360 h 575665"/>
              <a:gd name="connsiteX25" fmla="*/ 482757 w 916463"/>
              <a:gd name="connsiteY25" fmla="*/ 457200 h 575665"/>
              <a:gd name="connsiteX26" fmla="*/ 228757 w 916463"/>
              <a:gd name="connsiteY26" fmla="*/ 436880 h 575665"/>
              <a:gd name="connsiteX27" fmla="*/ 188117 w 916463"/>
              <a:gd name="connsiteY27" fmla="*/ 426720 h 575665"/>
              <a:gd name="connsiteX28" fmla="*/ 157637 w 916463"/>
              <a:gd name="connsiteY28" fmla="*/ 406400 h 575665"/>
              <a:gd name="connsiteX29" fmla="*/ 137936 w 916463"/>
              <a:gd name="connsiteY29" fmla="*/ 367683 h 575665"/>
              <a:gd name="connsiteX30" fmla="*/ 72239 w 916463"/>
              <a:gd name="connsiteY30" fmla="*/ 331774 h 575665"/>
              <a:gd name="connsiteX31" fmla="*/ 49178 w 916463"/>
              <a:gd name="connsiteY31" fmla="*/ 253283 h 575665"/>
              <a:gd name="connsiteX32" fmla="*/ 2183 w 916463"/>
              <a:gd name="connsiteY32" fmla="*/ 111213 h 575665"/>
              <a:gd name="connsiteX0" fmla="*/ 2183 w 916463"/>
              <a:gd name="connsiteY0" fmla="*/ 111213 h 575665"/>
              <a:gd name="connsiteX1" fmla="*/ 11658 w 916463"/>
              <a:gd name="connsiteY1" fmla="*/ 101752 h 575665"/>
              <a:gd name="connsiteX2" fmla="*/ 45877 w 916463"/>
              <a:gd name="connsiteY2" fmla="*/ 101600 h 575665"/>
              <a:gd name="connsiteX3" fmla="*/ 76357 w 916463"/>
              <a:gd name="connsiteY3" fmla="*/ 81280 h 575665"/>
              <a:gd name="connsiteX4" fmla="*/ 127157 w 916463"/>
              <a:gd name="connsiteY4" fmla="*/ 40640 h 575665"/>
              <a:gd name="connsiteX5" fmla="*/ 188117 w 916463"/>
              <a:gd name="connsiteY5" fmla="*/ 0 h 575665"/>
              <a:gd name="connsiteX6" fmla="*/ 218597 w 916463"/>
              <a:gd name="connsiteY6" fmla="*/ 10160 h 575665"/>
              <a:gd name="connsiteX7" fmla="*/ 289717 w 916463"/>
              <a:gd name="connsiteY7" fmla="*/ 50800 h 575665"/>
              <a:gd name="connsiteX8" fmla="*/ 310037 w 916463"/>
              <a:gd name="connsiteY8" fmla="*/ 81280 h 575665"/>
              <a:gd name="connsiteX9" fmla="*/ 391317 w 916463"/>
              <a:gd name="connsiteY9" fmla="*/ 121920 h 575665"/>
              <a:gd name="connsiteX10" fmla="*/ 452277 w 916463"/>
              <a:gd name="connsiteY10" fmla="*/ 162560 h 575665"/>
              <a:gd name="connsiteX11" fmla="*/ 482757 w 916463"/>
              <a:gd name="connsiteY11" fmla="*/ 172720 h 575665"/>
              <a:gd name="connsiteX12" fmla="*/ 513237 w 916463"/>
              <a:gd name="connsiteY12" fmla="*/ 193040 h 575665"/>
              <a:gd name="connsiteX13" fmla="*/ 553877 w 916463"/>
              <a:gd name="connsiteY13" fmla="*/ 203200 h 575665"/>
              <a:gd name="connsiteX14" fmla="*/ 707976 w 916463"/>
              <a:gd name="connsiteY14" fmla="*/ 164752 h 575665"/>
              <a:gd name="connsiteX15" fmla="*/ 781455 w 916463"/>
              <a:gd name="connsiteY15" fmla="*/ 176372 h 575665"/>
              <a:gd name="connsiteX16" fmla="*/ 914507 w 916463"/>
              <a:gd name="connsiteY16" fmla="*/ 242641 h 575665"/>
              <a:gd name="connsiteX17" fmla="*/ 810842 w 916463"/>
              <a:gd name="connsiteY17" fmla="*/ 412043 h 575665"/>
              <a:gd name="connsiteX18" fmla="*/ 833130 w 916463"/>
              <a:gd name="connsiteY18" fmla="*/ 506469 h 575665"/>
              <a:gd name="connsiteX19" fmla="*/ 738806 w 916463"/>
              <a:gd name="connsiteY19" fmla="*/ 574542 h 575665"/>
              <a:gd name="connsiteX20" fmla="*/ 697838 w 916463"/>
              <a:gd name="connsiteY20" fmla="*/ 545669 h 575665"/>
              <a:gd name="connsiteX21" fmla="*/ 654851 w 916463"/>
              <a:gd name="connsiteY21" fmla="*/ 503588 h 575665"/>
              <a:gd name="connsiteX22" fmla="*/ 619973 w 916463"/>
              <a:gd name="connsiteY22" fmla="*/ 476244 h 575665"/>
              <a:gd name="connsiteX23" fmla="*/ 574197 w 916463"/>
              <a:gd name="connsiteY23" fmla="*/ 477520 h 575665"/>
              <a:gd name="connsiteX24" fmla="*/ 513237 w 916463"/>
              <a:gd name="connsiteY24" fmla="*/ 467360 h 575665"/>
              <a:gd name="connsiteX25" fmla="*/ 482757 w 916463"/>
              <a:gd name="connsiteY25" fmla="*/ 457200 h 575665"/>
              <a:gd name="connsiteX26" fmla="*/ 228757 w 916463"/>
              <a:gd name="connsiteY26" fmla="*/ 436880 h 575665"/>
              <a:gd name="connsiteX27" fmla="*/ 188117 w 916463"/>
              <a:gd name="connsiteY27" fmla="*/ 426720 h 575665"/>
              <a:gd name="connsiteX28" fmla="*/ 178280 w 916463"/>
              <a:gd name="connsiteY28" fmla="*/ 381978 h 575665"/>
              <a:gd name="connsiteX29" fmla="*/ 137936 w 916463"/>
              <a:gd name="connsiteY29" fmla="*/ 367683 h 575665"/>
              <a:gd name="connsiteX30" fmla="*/ 72239 w 916463"/>
              <a:gd name="connsiteY30" fmla="*/ 331774 h 575665"/>
              <a:gd name="connsiteX31" fmla="*/ 49178 w 916463"/>
              <a:gd name="connsiteY31" fmla="*/ 253283 h 575665"/>
              <a:gd name="connsiteX32" fmla="*/ 2183 w 916463"/>
              <a:gd name="connsiteY32" fmla="*/ 111213 h 575665"/>
              <a:gd name="connsiteX0" fmla="*/ 2183 w 916463"/>
              <a:gd name="connsiteY0" fmla="*/ 111213 h 575665"/>
              <a:gd name="connsiteX1" fmla="*/ 11658 w 916463"/>
              <a:gd name="connsiteY1" fmla="*/ 101752 h 575665"/>
              <a:gd name="connsiteX2" fmla="*/ 45877 w 916463"/>
              <a:gd name="connsiteY2" fmla="*/ 101600 h 575665"/>
              <a:gd name="connsiteX3" fmla="*/ 76357 w 916463"/>
              <a:gd name="connsiteY3" fmla="*/ 81280 h 575665"/>
              <a:gd name="connsiteX4" fmla="*/ 127157 w 916463"/>
              <a:gd name="connsiteY4" fmla="*/ 40640 h 575665"/>
              <a:gd name="connsiteX5" fmla="*/ 188117 w 916463"/>
              <a:gd name="connsiteY5" fmla="*/ 0 h 575665"/>
              <a:gd name="connsiteX6" fmla="*/ 218597 w 916463"/>
              <a:gd name="connsiteY6" fmla="*/ 10160 h 575665"/>
              <a:gd name="connsiteX7" fmla="*/ 289717 w 916463"/>
              <a:gd name="connsiteY7" fmla="*/ 50800 h 575665"/>
              <a:gd name="connsiteX8" fmla="*/ 310037 w 916463"/>
              <a:gd name="connsiteY8" fmla="*/ 81280 h 575665"/>
              <a:gd name="connsiteX9" fmla="*/ 391317 w 916463"/>
              <a:gd name="connsiteY9" fmla="*/ 121920 h 575665"/>
              <a:gd name="connsiteX10" fmla="*/ 452277 w 916463"/>
              <a:gd name="connsiteY10" fmla="*/ 162560 h 575665"/>
              <a:gd name="connsiteX11" fmla="*/ 482757 w 916463"/>
              <a:gd name="connsiteY11" fmla="*/ 172720 h 575665"/>
              <a:gd name="connsiteX12" fmla="*/ 513237 w 916463"/>
              <a:gd name="connsiteY12" fmla="*/ 193040 h 575665"/>
              <a:gd name="connsiteX13" fmla="*/ 553877 w 916463"/>
              <a:gd name="connsiteY13" fmla="*/ 203200 h 575665"/>
              <a:gd name="connsiteX14" fmla="*/ 707976 w 916463"/>
              <a:gd name="connsiteY14" fmla="*/ 164752 h 575665"/>
              <a:gd name="connsiteX15" fmla="*/ 781455 w 916463"/>
              <a:gd name="connsiteY15" fmla="*/ 176372 h 575665"/>
              <a:gd name="connsiteX16" fmla="*/ 914507 w 916463"/>
              <a:gd name="connsiteY16" fmla="*/ 242641 h 575665"/>
              <a:gd name="connsiteX17" fmla="*/ 810842 w 916463"/>
              <a:gd name="connsiteY17" fmla="*/ 412043 h 575665"/>
              <a:gd name="connsiteX18" fmla="*/ 833130 w 916463"/>
              <a:gd name="connsiteY18" fmla="*/ 506469 h 575665"/>
              <a:gd name="connsiteX19" fmla="*/ 738806 w 916463"/>
              <a:gd name="connsiteY19" fmla="*/ 574542 h 575665"/>
              <a:gd name="connsiteX20" fmla="*/ 697838 w 916463"/>
              <a:gd name="connsiteY20" fmla="*/ 545669 h 575665"/>
              <a:gd name="connsiteX21" fmla="*/ 654851 w 916463"/>
              <a:gd name="connsiteY21" fmla="*/ 503588 h 575665"/>
              <a:gd name="connsiteX22" fmla="*/ 619973 w 916463"/>
              <a:gd name="connsiteY22" fmla="*/ 476244 h 575665"/>
              <a:gd name="connsiteX23" fmla="*/ 574197 w 916463"/>
              <a:gd name="connsiteY23" fmla="*/ 477520 h 575665"/>
              <a:gd name="connsiteX24" fmla="*/ 513237 w 916463"/>
              <a:gd name="connsiteY24" fmla="*/ 467360 h 575665"/>
              <a:gd name="connsiteX25" fmla="*/ 482757 w 916463"/>
              <a:gd name="connsiteY25" fmla="*/ 457200 h 575665"/>
              <a:gd name="connsiteX26" fmla="*/ 228757 w 916463"/>
              <a:gd name="connsiteY26" fmla="*/ 436880 h 575665"/>
              <a:gd name="connsiteX27" fmla="*/ 210111 w 916463"/>
              <a:gd name="connsiteY27" fmla="*/ 408559 h 575665"/>
              <a:gd name="connsiteX28" fmla="*/ 178280 w 916463"/>
              <a:gd name="connsiteY28" fmla="*/ 381978 h 575665"/>
              <a:gd name="connsiteX29" fmla="*/ 137936 w 916463"/>
              <a:gd name="connsiteY29" fmla="*/ 367683 h 575665"/>
              <a:gd name="connsiteX30" fmla="*/ 72239 w 916463"/>
              <a:gd name="connsiteY30" fmla="*/ 331774 h 575665"/>
              <a:gd name="connsiteX31" fmla="*/ 49178 w 916463"/>
              <a:gd name="connsiteY31" fmla="*/ 253283 h 575665"/>
              <a:gd name="connsiteX32" fmla="*/ 2183 w 916463"/>
              <a:gd name="connsiteY32" fmla="*/ 111213 h 575665"/>
              <a:gd name="connsiteX0" fmla="*/ 2183 w 916463"/>
              <a:gd name="connsiteY0" fmla="*/ 111213 h 575665"/>
              <a:gd name="connsiteX1" fmla="*/ 11658 w 916463"/>
              <a:gd name="connsiteY1" fmla="*/ 101752 h 575665"/>
              <a:gd name="connsiteX2" fmla="*/ 45877 w 916463"/>
              <a:gd name="connsiteY2" fmla="*/ 101600 h 575665"/>
              <a:gd name="connsiteX3" fmla="*/ 76357 w 916463"/>
              <a:gd name="connsiteY3" fmla="*/ 81280 h 575665"/>
              <a:gd name="connsiteX4" fmla="*/ 127157 w 916463"/>
              <a:gd name="connsiteY4" fmla="*/ 40640 h 575665"/>
              <a:gd name="connsiteX5" fmla="*/ 188117 w 916463"/>
              <a:gd name="connsiteY5" fmla="*/ 0 h 575665"/>
              <a:gd name="connsiteX6" fmla="*/ 218597 w 916463"/>
              <a:gd name="connsiteY6" fmla="*/ 10160 h 575665"/>
              <a:gd name="connsiteX7" fmla="*/ 289717 w 916463"/>
              <a:gd name="connsiteY7" fmla="*/ 50800 h 575665"/>
              <a:gd name="connsiteX8" fmla="*/ 310037 w 916463"/>
              <a:gd name="connsiteY8" fmla="*/ 81280 h 575665"/>
              <a:gd name="connsiteX9" fmla="*/ 391317 w 916463"/>
              <a:gd name="connsiteY9" fmla="*/ 121920 h 575665"/>
              <a:gd name="connsiteX10" fmla="*/ 452277 w 916463"/>
              <a:gd name="connsiteY10" fmla="*/ 162560 h 575665"/>
              <a:gd name="connsiteX11" fmla="*/ 482757 w 916463"/>
              <a:gd name="connsiteY11" fmla="*/ 172720 h 575665"/>
              <a:gd name="connsiteX12" fmla="*/ 513237 w 916463"/>
              <a:gd name="connsiteY12" fmla="*/ 193040 h 575665"/>
              <a:gd name="connsiteX13" fmla="*/ 553877 w 916463"/>
              <a:gd name="connsiteY13" fmla="*/ 203200 h 575665"/>
              <a:gd name="connsiteX14" fmla="*/ 707976 w 916463"/>
              <a:gd name="connsiteY14" fmla="*/ 164752 h 575665"/>
              <a:gd name="connsiteX15" fmla="*/ 781455 w 916463"/>
              <a:gd name="connsiteY15" fmla="*/ 176372 h 575665"/>
              <a:gd name="connsiteX16" fmla="*/ 914507 w 916463"/>
              <a:gd name="connsiteY16" fmla="*/ 242641 h 575665"/>
              <a:gd name="connsiteX17" fmla="*/ 810842 w 916463"/>
              <a:gd name="connsiteY17" fmla="*/ 412043 h 575665"/>
              <a:gd name="connsiteX18" fmla="*/ 833130 w 916463"/>
              <a:gd name="connsiteY18" fmla="*/ 506469 h 575665"/>
              <a:gd name="connsiteX19" fmla="*/ 738806 w 916463"/>
              <a:gd name="connsiteY19" fmla="*/ 574542 h 575665"/>
              <a:gd name="connsiteX20" fmla="*/ 697838 w 916463"/>
              <a:gd name="connsiteY20" fmla="*/ 545669 h 575665"/>
              <a:gd name="connsiteX21" fmla="*/ 654851 w 916463"/>
              <a:gd name="connsiteY21" fmla="*/ 503588 h 575665"/>
              <a:gd name="connsiteX22" fmla="*/ 619973 w 916463"/>
              <a:gd name="connsiteY22" fmla="*/ 476244 h 575665"/>
              <a:gd name="connsiteX23" fmla="*/ 574197 w 916463"/>
              <a:gd name="connsiteY23" fmla="*/ 477520 h 575665"/>
              <a:gd name="connsiteX24" fmla="*/ 513237 w 916463"/>
              <a:gd name="connsiteY24" fmla="*/ 467360 h 575665"/>
              <a:gd name="connsiteX25" fmla="*/ 482757 w 916463"/>
              <a:gd name="connsiteY25" fmla="*/ 457200 h 575665"/>
              <a:gd name="connsiteX26" fmla="*/ 340575 w 916463"/>
              <a:gd name="connsiteY26" fmla="*/ 467877 h 575665"/>
              <a:gd name="connsiteX27" fmla="*/ 210111 w 916463"/>
              <a:gd name="connsiteY27" fmla="*/ 408559 h 575665"/>
              <a:gd name="connsiteX28" fmla="*/ 178280 w 916463"/>
              <a:gd name="connsiteY28" fmla="*/ 381978 h 575665"/>
              <a:gd name="connsiteX29" fmla="*/ 137936 w 916463"/>
              <a:gd name="connsiteY29" fmla="*/ 367683 h 575665"/>
              <a:gd name="connsiteX30" fmla="*/ 72239 w 916463"/>
              <a:gd name="connsiteY30" fmla="*/ 331774 h 575665"/>
              <a:gd name="connsiteX31" fmla="*/ 49178 w 916463"/>
              <a:gd name="connsiteY31" fmla="*/ 253283 h 575665"/>
              <a:gd name="connsiteX32" fmla="*/ 2183 w 916463"/>
              <a:gd name="connsiteY32" fmla="*/ 111213 h 57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916463" h="575665">
                <a:moveTo>
                  <a:pt x="2183" y="111213"/>
                </a:moveTo>
                <a:cubicBezTo>
                  <a:pt x="-4070" y="85958"/>
                  <a:pt x="4376" y="103354"/>
                  <a:pt x="11658" y="101752"/>
                </a:cubicBezTo>
                <a:cubicBezTo>
                  <a:pt x="18940" y="100150"/>
                  <a:pt x="35094" y="105012"/>
                  <a:pt x="45877" y="101600"/>
                </a:cubicBezTo>
                <a:cubicBezTo>
                  <a:pt x="56660" y="98188"/>
                  <a:pt x="66197" y="88053"/>
                  <a:pt x="76357" y="81280"/>
                </a:cubicBezTo>
                <a:cubicBezTo>
                  <a:pt x="94846" y="25812"/>
                  <a:pt x="71024" y="68706"/>
                  <a:pt x="127157" y="40640"/>
                </a:cubicBezTo>
                <a:cubicBezTo>
                  <a:pt x="149000" y="29718"/>
                  <a:pt x="188117" y="0"/>
                  <a:pt x="188117" y="0"/>
                </a:cubicBezTo>
                <a:cubicBezTo>
                  <a:pt x="198277" y="3387"/>
                  <a:pt x="208753" y="5941"/>
                  <a:pt x="218597" y="10160"/>
                </a:cubicBezTo>
                <a:cubicBezTo>
                  <a:pt x="254690" y="25629"/>
                  <a:pt x="259106" y="30393"/>
                  <a:pt x="289717" y="50800"/>
                </a:cubicBezTo>
                <a:cubicBezTo>
                  <a:pt x="296490" y="60960"/>
                  <a:pt x="300766" y="73333"/>
                  <a:pt x="310037" y="81280"/>
                </a:cubicBezTo>
                <a:cubicBezTo>
                  <a:pt x="385742" y="146170"/>
                  <a:pt x="333576" y="89842"/>
                  <a:pt x="391317" y="121920"/>
                </a:cubicBezTo>
                <a:cubicBezTo>
                  <a:pt x="412665" y="133780"/>
                  <a:pt x="429109" y="154837"/>
                  <a:pt x="452277" y="162560"/>
                </a:cubicBezTo>
                <a:cubicBezTo>
                  <a:pt x="462437" y="165947"/>
                  <a:pt x="473178" y="167931"/>
                  <a:pt x="482757" y="172720"/>
                </a:cubicBezTo>
                <a:cubicBezTo>
                  <a:pt x="493679" y="178181"/>
                  <a:pt x="502014" y="188230"/>
                  <a:pt x="513237" y="193040"/>
                </a:cubicBezTo>
                <a:cubicBezTo>
                  <a:pt x="526072" y="198541"/>
                  <a:pt x="521421" y="207915"/>
                  <a:pt x="553877" y="203200"/>
                </a:cubicBezTo>
                <a:cubicBezTo>
                  <a:pt x="586333" y="198485"/>
                  <a:pt x="619357" y="155890"/>
                  <a:pt x="707976" y="164752"/>
                </a:cubicBezTo>
                <a:cubicBezTo>
                  <a:pt x="728296" y="171525"/>
                  <a:pt x="747033" y="163391"/>
                  <a:pt x="781455" y="176372"/>
                </a:cubicBezTo>
                <a:cubicBezTo>
                  <a:pt x="815877" y="189353"/>
                  <a:pt x="885503" y="236840"/>
                  <a:pt x="914507" y="242641"/>
                </a:cubicBezTo>
                <a:cubicBezTo>
                  <a:pt x="932203" y="393058"/>
                  <a:pt x="824405" y="368072"/>
                  <a:pt x="810842" y="412043"/>
                </a:cubicBezTo>
                <a:cubicBezTo>
                  <a:pt x="797279" y="456014"/>
                  <a:pt x="843290" y="503082"/>
                  <a:pt x="833130" y="506469"/>
                </a:cubicBezTo>
                <a:cubicBezTo>
                  <a:pt x="818781" y="575870"/>
                  <a:pt x="761355" y="568009"/>
                  <a:pt x="738806" y="574542"/>
                </a:cubicBezTo>
                <a:cubicBezTo>
                  <a:pt x="716257" y="581075"/>
                  <a:pt x="711830" y="557495"/>
                  <a:pt x="697838" y="545669"/>
                </a:cubicBezTo>
                <a:cubicBezTo>
                  <a:pt x="683846" y="533843"/>
                  <a:pt x="667828" y="515159"/>
                  <a:pt x="654851" y="503588"/>
                </a:cubicBezTo>
                <a:cubicBezTo>
                  <a:pt x="641874" y="492017"/>
                  <a:pt x="633415" y="480589"/>
                  <a:pt x="619973" y="476244"/>
                </a:cubicBezTo>
                <a:cubicBezTo>
                  <a:pt x="606531" y="471899"/>
                  <a:pt x="591986" y="479001"/>
                  <a:pt x="574197" y="477520"/>
                </a:cubicBezTo>
                <a:cubicBezTo>
                  <a:pt x="556408" y="476039"/>
                  <a:pt x="533347" y="471829"/>
                  <a:pt x="513237" y="467360"/>
                </a:cubicBezTo>
                <a:cubicBezTo>
                  <a:pt x="502782" y="465037"/>
                  <a:pt x="511534" y="457114"/>
                  <a:pt x="482757" y="457200"/>
                </a:cubicBezTo>
                <a:cubicBezTo>
                  <a:pt x="453980" y="457286"/>
                  <a:pt x="425242" y="474650"/>
                  <a:pt x="340575" y="467877"/>
                </a:cubicBezTo>
                <a:cubicBezTo>
                  <a:pt x="327028" y="464490"/>
                  <a:pt x="237160" y="422875"/>
                  <a:pt x="210111" y="408559"/>
                </a:cubicBezTo>
                <a:cubicBezTo>
                  <a:pt x="183062" y="394243"/>
                  <a:pt x="190309" y="388791"/>
                  <a:pt x="178280" y="381978"/>
                </a:cubicBezTo>
                <a:cubicBezTo>
                  <a:pt x="166251" y="375165"/>
                  <a:pt x="182384" y="378795"/>
                  <a:pt x="137936" y="367683"/>
                </a:cubicBezTo>
                <a:cubicBezTo>
                  <a:pt x="98396" y="308373"/>
                  <a:pt x="137847" y="364578"/>
                  <a:pt x="72239" y="331774"/>
                </a:cubicBezTo>
                <a:cubicBezTo>
                  <a:pt x="50396" y="320852"/>
                  <a:pt x="49178" y="253283"/>
                  <a:pt x="49178" y="253283"/>
                </a:cubicBezTo>
                <a:cubicBezTo>
                  <a:pt x="36623" y="215619"/>
                  <a:pt x="8436" y="136468"/>
                  <a:pt x="2183" y="111213"/>
                </a:cubicBezTo>
                <a:close/>
              </a:path>
            </a:pathLst>
          </a:custGeom>
          <a:solidFill>
            <a:srgbClr val="C00000">
              <a:alpha val="28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AD027844-01D6-466E-B7C0-BD37D9C4114D}"/>
              </a:ext>
            </a:extLst>
          </p:cNvPr>
          <p:cNvSpPr txBox="1"/>
          <p:nvPr/>
        </p:nvSpPr>
        <p:spPr>
          <a:xfrm>
            <a:off x="600074" y="162838"/>
            <a:ext cx="6288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Liite 2 </a:t>
            </a:r>
          </a:p>
          <a:p>
            <a:r>
              <a:rPr lang="fi-FI" sz="2400" dirty="0" err="1"/>
              <a:t>Bilaga</a:t>
            </a:r>
            <a:r>
              <a:rPr lang="fi-FI" sz="2400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278944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Kristiina Boström-Förström</dc:creator>
  <cp:lastModifiedBy>Kristiina Boström-Förström</cp:lastModifiedBy>
  <cp:revision>2</cp:revision>
  <dcterms:created xsi:type="dcterms:W3CDTF">2024-04-02T08:18:25Z</dcterms:created>
  <dcterms:modified xsi:type="dcterms:W3CDTF">2024-04-02T08:20:43Z</dcterms:modified>
</cp:coreProperties>
</file>